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  <p:sldMasterId id="2147483674" r:id="rId5"/>
  </p:sldMasterIdLst>
  <p:notesMasterIdLst>
    <p:notesMasterId r:id="rId40"/>
  </p:notesMasterIdLst>
  <p:sldIdLst>
    <p:sldId id="256" r:id="rId6"/>
    <p:sldId id="275" r:id="rId7"/>
    <p:sldId id="259" r:id="rId8"/>
    <p:sldId id="262" r:id="rId9"/>
    <p:sldId id="278" r:id="rId10"/>
    <p:sldId id="303" r:id="rId11"/>
    <p:sldId id="310" r:id="rId12"/>
    <p:sldId id="307" r:id="rId13"/>
    <p:sldId id="308" r:id="rId14"/>
    <p:sldId id="304" r:id="rId15"/>
    <p:sldId id="309" r:id="rId16"/>
    <p:sldId id="295" r:id="rId17"/>
    <p:sldId id="299" r:id="rId18"/>
    <p:sldId id="317" r:id="rId19"/>
    <p:sldId id="264" r:id="rId20"/>
    <p:sldId id="270" r:id="rId21"/>
    <p:sldId id="266" r:id="rId22"/>
    <p:sldId id="311" r:id="rId23"/>
    <p:sldId id="313" r:id="rId24"/>
    <p:sldId id="267" r:id="rId25"/>
    <p:sldId id="318" r:id="rId26"/>
    <p:sldId id="314" r:id="rId27"/>
    <p:sldId id="320" r:id="rId28"/>
    <p:sldId id="282" r:id="rId29"/>
    <p:sldId id="315" r:id="rId30"/>
    <p:sldId id="283" r:id="rId31"/>
    <p:sldId id="302" r:id="rId32"/>
    <p:sldId id="300" r:id="rId33"/>
    <p:sldId id="312" r:id="rId34"/>
    <p:sldId id="273" r:id="rId35"/>
    <p:sldId id="269" r:id="rId36"/>
    <p:sldId id="268" r:id="rId37"/>
    <p:sldId id="298" r:id="rId38"/>
    <p:sldId id="32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7"/>
    <a:srgbClr val="FF708B"/>
    <a:srgbClr val="B26D29"/>
    <a:srgbClr val="CF8B00"/>
    <a:srgbClr val="41BA97"/>
    <a:srgbClr val="D2EFFC"/>
    <a:srgbClr val="27CED8"/>
    <a:srgbClr val="1DAEE3"/>
    <a:srgbClr val="049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445" dt="2020-03-18T04:31:43.198"/>
    <p1510:client id="{1DAC2637-F02C-438A-9615-93441697B16A}" v="32" dt="2020-03-18T06:12:02.596"/>
    <p1510:client id="{21FC94E8-264E-46FE-BB81-4C081E079C28}" v="87" dt="2020-03-18T20:08:57.287"/>
    <p1510:client id="{3A0B677C-4397-48D3-97EC-E7B2DC14704C}" v="56" dt="2020-03-18T14:17:07.609"/>
    <p1510:client id="{563DBFD5-8B80-8641-A7B5-757F8ED3DDA9}" v="10546" dt="2020-03-19T03:37:15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2"/>
    <p:restoredTop sz="92317"/>
  </p:normalViewPr>
  <p:slideViewPr>
    <p:cSldViewPr snapToGrid="0" snapToObjects="1">
      <p:cViewPr>
        <p:scale>
          <a:sx n="110" d="100"/>
          <a:sy n="110" d="100"/>
        </p:scale>
        <p:origin x="52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Guo" userId="S::simin@uchicago.edu::3dadeb45-68ce-46d8-adba-db226b1580b7" providerId="AD" clId="Web-{D79835C7-0AA4-494E-BCF6-E63D0C948A9B}"/>
    <pc:docChg chg="addSld modSld">
      <pc:chgData name="Alice Guo" userId="S::simin@uchicago.edu::3dadeb45-68ce-46d8-adba-db226b1580b7" providerId="AD" clId="Web-{D79835C7-0AA4-494E-BCF6-E63D0C948A9B}" dt="2020-03-15T21:24:47.224" v="3172"/>
      <pc:docMkLst>
        <pc:docMk/>
      </pc:docMkLst>
      <pc:sldChg chg="modSp">
        <pc:chgData name="Alice Guo" userId="S::simin@uchicago.edu::3dadeb45-68ce-46d8-adba-db226b1580b7" providerId="AD" clId="Web-{D79835C7-0AA4-494E-BCF6-E63D0C948A9B}" dt="2020-03-15T20:56:15.891" v="2947" actId="20577"/>
        <pc:sldMkLst>
          <pc:docMk/>
          <pc:sldMk cId="477539612" sldId="259"/>
        </pc:sldMkLst>
        <pc:spChg chg="mod">
          <ac:chgData name="Alice Guo" userId="S::simin@uchicago.edu::3dadeb45-68ce-46d8-adba-db226b1580b7" providerId="AD" clId="Web-{D79835C7-0AA4-494E-BCF6-E63D0C948A9B}" dt="2020-03-15T20:56:15.891" v="2947" actId="20577"/>
          <ac:spMkLst>
            <pc:docMk/>
            <pc:sldMk cId="477539612" sldId="259"/>
            <ac:spMk id="17" creationId="{9DA0B563-C523-1048-8212-A8EAB0CCC645}"/>
          </ac:spMkLst>
        </pc:spChg>
        <pc:spChg chg="mod">
          <ac:chgData name="Alice Guo" userId="S::simin@uchicago.edu::3dadeb45-68ce-46d8-adba-db226b1580b7" providerId="AD" clId="Web-{D79835C7-0AA4-494E-BCF6-E63D0C948A9B}" dt="2020-03-15T20:53:35.703" v="2914" actId="20577"/>
          <ac:spMkLst>
            <pc:docMk/>
            <pc:sldMk cId="477539612" sldId="259"/>
            <ac:spMk id="34" creationId="{257234E5-004F-A540-BA11-D0A8AF669D87}"/>
          </ac:spMkLst>
        </pc:spChg>
      </pc:sldChg>
      <pc:sldChg chg="modSp">
        <pc:chgData name="Alice Guo" userId="S::simin@uchicago.edu::3dadeb45-68ce-46d8-adba-db226b1580b7" providerId="AD" clId="Web-{D79835C7-0AA4-494E-BCF6-E63D0C948A9B}" dt="2020-03-15T20:41:09.733" v="2634" actId="20577"/>
        <pc:sldMkLst>
          <pc:docMk/>
          <pc:sldMk cId="4225292136" sldId="262"/>
        </pc:sldMkLst>
        <pc:spChg chg="mod">
          <ac:chgData name="Alice Guo" userId="S::simin@uchicago.edu::3dadeb45-68ce-46d8-adba-db226b1580b7" providerId="AD" clId="Web-{D79835C7-0AA4-494E-BCF6-E63D0C948A9B}" dt="2020-03-15T20:41:09.733" v="2634" actId="20577"/>
          <ac:spMkLst>
            <pc:docMk/>
            <pc:sldMk cId="4225292136" sldId="262"/>
            <ac:spMk id="86" creationId="{F8A9CFBB-1E87-3D4A-9FFD-67DB1F2ADBB2}"/>
          </ac:spMkLst>
        </pc:spChg>
      </pc:sldChg>
      <pc:sldChg chg="addSp delSp modSp mod setBg modNotes">
        <pc:chgData name="Alice Guo" userId="S::simin@uchicago.edu::3dadeb45-68ce-46d8-adba-db226b1580b7" providerId="AD" clId="Web-{D79835C7-0AA4-494E-BCF6-E63D0C948A9B}" dt="2020-03-15T21:02:21.955" v="2966" actId="20577"/>
        <pc:sldMkLst>
          <pc:docMk/>
          <pc:sldMk cId="809580120" sldId="277"/>
        </pc:sldMkLst>
        <pc:spChg chg="mod">
          <ac:chgData name="Alice Guo" userId="S::simin@uchicago.edu::3dadeb45-68ce-46d8-adba-db226b1580b7" providerId="AD" clId="Web-{D79835C7-0AA4-494E-BCF6-E63D0C948A9B}" dt="2020-03-15T18:36:21.637" v="1666"/>
          <ac:spMkLst>
            <pc:docMk/>
            <pc:sldMk cId="809580120" sldId="277"/>
            <ac:spMk id="2" creationId="{35FC8150-D62B-DA46-A041-7477154E3E6D}"/>
          </ac:spMkLst>
        </pc:spChg>
        <pc:spChg chg="del">
          <ac:chgData name="Alice Guo" userId="S::simin@uchicago.edu::3dadeb45-68ce-46d8-adba-db226b1580b7" providerId="AD" clId="Web-{D79835C7-0AA4-494E-BCF6-E63D0C948A9B}" dt="2020-03-15T18:18:20.304" v="1290"/>
          <ac:spMkLst>
            <pc:docMk/>
            <pc:sldMk cId="809580120" sldId="277"/>
            <ac:spMk id="3" creationId="{0833BE7C-56D3-D24B-8D14-6B48EABD7BE6}"/>
          </ac:spMkLst>
        </pc:spChg>
        <pc:spChg chg="add mod">
          <ac:chgData name="Alice Guo" userId="S::simin@uchicago.edu::3dadeb45-68ce-46d8-adba-db226b1580b7" providerId="AD" clId="Web-{D79835C7-0AA4-494E-BCF6-E63D0C948A9B}" dt="2020-03-15T20:44:33.874" v="2757" actId="20577"/>
          <ac:spMkLst>
            <pc:docMk/>
            <pc:sldMk cId="809580120" sldId="277"/>
            <ac:spMk id="3" creationId="{0F9040A5-23E2-455C-AEC9-E013B5436A80}"/>
          </ac:spMkLst>
        </pc:spChg>
        <pc:spChg chg="mod ord">
          <ac:chgData name="Alice Guo" userId="S::simin@uchicago.edu::3dadeb45-68ce-46d8-adba-db226b1580b7" providerId="AD" clId="Web-{D79835C7-0AA4-494E-BCF6-E63D0C948A9B}" dt="2020-03-15T18:36:21.637" v="1666"/>
          <ac:spMkLst>
            <pc:docMk/>
            <pc:sldMk cId="809580120" sldId="277"/>
            <ac:spMk id="4" creationId="{DCB589DA-BA3E-604B-8034-CB0278AF7971}"/>
          </ac:spMkLst>
        </pc:spChg>
        <pc:spChg chg="add mod">
          <ac:chgData name="Alice Guo" userId="S::simin@uchicago.edu::3dadeb45-68ce-46d8-adba-db226b1580b7" providerId="AD" clId="Web-{D79835C7-0AA4-494E-BCF6-E63D0C948A9B}" dt="2020-03-15T20:44:54.515" v="2796" actId="20577"/>
          <ac:spMkLst>
            <pc:docMk/>
            <pc:sldMk cId="809580120" sldId="277"/>
            <ac:spMk id="5" creationId="{17262D48-DE55-4934-ACCF-47F6969524D5}"/>
          </ac:spMkLst>
        </pc:spChg>
        <pc:spChg chg="add mod">
          <ac:chgData name="Alice Guo" userId="S::simin@uchicago.edu::3dadeb45-68ce-46d8-adba-db226b1580b7" providerId="AD" clId="Web-{D79835C7-0AA4-494E-BCF6-E63D0C948A9B}" dt="2020-03-15T20:45:46.702" v="2847" actId="20577"/>
          <ac:spMkLst>
            <pc:docMk/>
            <pc:sldMk cId="809580120" sldId="277"/>
            <ac:spMk id="6" creationId="{6FED3CDF-6315-410A-BFA4-EDC4F30244EA}"/>
          </ac:spMkLst>
        </pc:spChg>
        <pc:spChg chg="add mod">
          <ac:chgData name="Alice Guo" userId="S::simin@uchicago.edu::3dadeb45-68ce-46d8-adba-db226b1580b7" providerId="AD" clId="Web-{D79835C7-0AA4-494E-BCF6-E63D0C948A9B}" dt="2020-03-15T21:02:21.955" v="2966" actId="20577"/>
          <ac:spMkLst>
            <pc:docMk/>
            <pc:sldMk cId="809580120" sldId="277"/>
            <ac:spMk id="10" creationId="{3F6F5D65-F68B-47F7-9475-E25EBD42370A}"/>
          </ac:spMkLst>
        </pc:spChg>
        <pc:spChg chg="add">
          <ac:chgData name="Alice Guo" userId="S::simin@uchicago.edu::3dadeb45-68ce-46d8-adba-db226b1580b7" providerId="AD" clId="Web-{D79835C7-0AA4-494E-BCF6-E63D0C948A9B}" dt="2020-03-15T18:36:21.637" v="1666"/>
          <ac:spMkLst>
            <pc:docMk/>
            <pc:sldMk cId="809580120" sldId="277"/>
            <ac:spMk id="18" creationId="{2A74EFE6-7F0E-4B59-B933-BFBD637C98AB}"/>
          </ac:spMkLst>
        </pc:spChg>
        <pc:spChg chg="add">
          <ac:chgData name="Alice Guo" userId="S::simin@uchicago.edu::3dadeb45-68ce-46d8-adba-db226b1580b7" providerId="AD" clId="Web-{D79835C7-0AA4-494E-BCF6-E63D0C948A9B}" dt="2020-03-15T18:36:21.637" v="1666"/>
          <ac:spMkLst>
            <pc:docMk/>
            <pc:sldMk cId="809580120" sldId="277"/>
            <ac:spMk id="20" creationId="{2992D089-C0D0-41C5-A6D6-3E265230F870}"/>
          </ac:spMkLst>
        </pc:spChg>
        <pc:spChg chg="add">
          <ac:chgData name="Alice Guo" userId="S::simin@uchicago.edu::3dadeb45-68ce-46d8-adba-db226b1580b7" providerId="AD" clId="Web-{D79835C7-0AA4-494E-BCF6-E63D0C948A9B}" dt="2020-03-15T18:36:21.637" v="1666"/>
          <ac:spMkLst>
            <pc:docMk/>
            <pc:sldMk cId="809580120" sldId="277"/>
            <ac:spMk id="22" creationId="{0981DD49-25C0-4CC0-8F8D-7D94DFADE9F8}"/>
          </ac:spMkLst>
        </pc:spChg>
        <pc:spChg chg="add">
          <ac:chgData name="Alice Guo" userId="S::simin@uchicago.edu::3dadeb45-68ce-46d8-adba-db226b1580b7" providerId="AD" clId="Web-{D79835C7-0AA4-494E-BCF6-E63D0C948A9B}" dt="2020-03-15T18:36:21.637" v="1666"/>
          <ac:spMkLst>
            <pc:docMk/>
            <pc:sldMk cId="809580120" sldId="277"/>
            <ac:spMk id="24" creationId="{81BEF027-3FBF-42CF-8E92-58F9696E6B4F}"/>
          </ac:spMkLst>
        </pc:spChg>
        <pc:spChg chg="add">
          <ac:chgData name="Alice Guo" userId="S::simin@uchicago.edu::3dadeb45-68ce-46d8-adba-db226b1580b7" providerId="AD" clId="Web-{D79835C7-0AA4-494E-BCF6-E63D0C948A9B}" dt="2020-03-15T18:36:21.637" v="1666"/>
          <ac:spMkLst>
            <pc:docMk/>
            <pc:sldMk cId="809580120" sldId="277"/>
            <ac:spMk id="26" creationId="{85EC3AD1-DA06-4E55-8EEF-07841996508B}"/>
          </ac:spMkLst>
        </pc:spChg>
        <pc:spChg chg="add">
          <ac:chgData name="Alice Guo" userId="S::simin@uchicago.edu::3dadeb45-68ce-46d8-adba-db226b1580b7" providerId="AD" clId="Web-{D79835C7-0AA4-494E-BCF6-E63D0C948A9B}" dt="2020-03-15T18:36:21.637" v="1666"/>
          <ac:spMkLst>
            <pc:docMk/>
            <pc:sldMk cId="809580120" sldId="277"/>
            <ac:spMk id="28" creationId="{5EFD83C0-7D88-4396-8CF2-B807E97D61E7}"/>
          </ac:spMkLst>
        </pc:spChg>
        <pc:spChg chg="add">
          <ac:chgData name="Alice Guo" userId="S::simin@uchicago.edu::3dadeb45-68ce-46d8-adba-db226b1580b7" providerId="AD" clId="Web-{D79835C7-0AA4-494E-BCF6-E63D0C948A9B}" dt="2020-03-15T18:36:21.637" v="1666"/>
          <ac:spMkLst>
            <pc:docMk/>
            <pc:sldMk cId="809580120" sldId="277"/>
            <ac:spMk id="30" creationId="{E3A5CDF9-D53B-425C-8FFC-92ACC6A1C165}"/>
          </ac:spMkLst>
        </pc:spChg>
        <pc:picChg chg="add del mod ord">
          <ac:chgData name="Alice Guo" userId="S::simin@uchicago.edu::3dadeb45-68ce-46d8-adba-db226b1580b7" providerId="AD" clId="Web-{D79835C7-0AA4-494E-BCF6-E63D0C948A9B}" dt="2020-03-15T18:26:14.025" v="1300"/>
          <ac:picMkLst>
            <pc:docMk/>
            <pc:sldMk cId="809580120" sldId="277"/>
            <ac:picMk id="5" creationId="{F224744C-6408-4E7C-9493-3BECECE84DA5}"/>
          </ac:picMkLst>
        </pc:picChg>
        <pc:picChg chg="add mod ord">
          <ac:chgData name="Alice Guo" userId="S::simin@uchicago.edu::3dadeb45-68ce-46d8-adba-db226b1580b7" providerId="AD" clId="Web-{D79835C7-0AA4-494E-BCF6-E63D0C948A9B}" dt="2020-03-15T18:36:21.637" v="1666"/>
          <ac:picMkLst>
            <pc:docMk/>
            <pc:sldMk cId="809580120" sldId="277"/>
            <ac:picMk id="7" creationId="{A8707A4B-8004-4C5F-99BD-5B6ABC4A9F4A}"/>
          </ac:picMkLst>
        </pc:picChg>
        <pc:picChg chg="add mod">
          <ac:chgData name="Alice Guo" userId="S::simin@uchicago.edu::3dadeb45-68ce-46d8-adba-db226b1580b7" providerId="AD" clId="Web-{D79835C7-0AA4-494E-BCF6-E63D0C948A9B}" dt="2020-03-15T18:36:21.637" v="1666"/>
          <ac:picMkLst>
            <pc:docMk/>
            <pc:sldMk cId="809580120" sldId="277"/>
            <ac:picMk id="11" creationId="{8BF03259-5175-4780-98C7-8B5D98C74615}"/>
          </ac:picMkLst>
        </pc:picChg>
        <pc:picChg chg="add mod">
          <ac:chgData name="Alice Guo" userId="S::simin@uchicago.edu::3dadeb45-68ce-46d8-adba-db226b1580b7" providerId="AD" clId="Web-{D79835C7-0AA4-494E-BCF6-E63D0C948A9B}" dt="2020-03-15T18:36:21.637" v="1666"/>
          <ac:picMkLst>
            <pc:docMk/>
            <pc:sldMk cId="809580120" sldId="277"/>
            <ac:picMk id="13" creationId="{BBE3B2A3-181F-4060-9A50-68B9BF62BAED}"/>
          </ac:picMkLst>
        </pc:picChg>
      </pc:sldChg>
      <pc:sldChg chg="modNotes">
        <pc:chgData name="Alice Guo" userId="S::simin@uchicago.edu::3dadeb45-68ce-46d8-adba-db226b1580b7" providerId="AD" clId="Web-{D79835C7-0AA4-494E-BCF6-E63D0C948A9B}" dt="2020-03-15T21:24:47.224" v="3172"/>
        <pc:sldMkLst>
          <pc:docMk/>
          <pc:sldMk cId="60110301" sldId="278"/>
        </pc:sldMkLst>
      </pc:sldChg>
      <pc:sldChg chg="addSp delSp modSp mod setBg modNotes">
        <pc:chgData name="Alice Guo" userId="S::simin@uchicago.edu::3dadeb45-68ce-46d8-adba-db226b1580b7" providerId="AD" clId="Web-{D79835C7-0AA4-494E-BCF6-E63D0C948A9B}" dt="2020-03-15T21:18:59.879" v="3144" actId="1076"/>
        <pc:sldMkLst>
          <pc:docMk/>
          <pc:sldMk cId="562601147" sldId="285"/>
        </pc:sldMkLst>
        <pc:spChg chg="mod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2" creationId="{9951AD24-4543-EB4A-B2E1-B7FE5380964F}"/>
          </ac:spMkLst>
        </pc:spChg>
        <pc:spChg chg="mod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3" creationId="{C8FADB9C-3552-2449-BCEA-7008945E345E}"/>
          </ac:spMkLst>
        </pc:spChg>
        <pc:spChg chg="mod ord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4" creationId="{31E3A571-6198-DD4D-B8F4-9A0C2FB3F3CB}"/>
          </ac:spMkLst>
        </pc:spChg>
        <pc:spChg chg="add del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12" creationId="{FBB53F82-F191-4EEB-AB7B-F69E634FA3E8}"/>
          </ac:spMkLst>
        </pc:spChg>
        <pc:spChg chg="add del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14" creationId="{8616AA08-3831-473D-B61B-89484A33CF65}"/>
          </ac:spMkLst>
        </pc:spChg>
        <pc:spChg chg="add del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16" creationId="{8431B918-3A1C-46BA-9430-CAD97D9DA0FC}"/>
          </ac:spMkLst>
        </pc:spChg>
        <pc:spChg chg="add del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18" creationId="{8400935A-2F82-4DC4-A4E1-E12EFB8C2738}"/>
          </ac:spMkLst>
        </pc:spChg>
        <pc:spChg chg="add mod">
          <ac:chgData name="Alice Guo" userId="S::simin@uchicago.edu::3dadeb45-68ce-46d8-adba-db226b1580b7" providerId="AD" clId="Web-{D79835C7-0AA4-494E-BCF6-E63D0C948A9B}" dt="2020-03-15T21:18:06.520" v="3065" actId="1076"/>
          <ac:spMkLst>
            <pc:docMk/>
            <pc:sldMk cId="562601147" sldId="285"/>
            <ac:spMk id="19" creationId="{0AC31E4F-A5D3-47EF-8E25-9C2DA2F852F7}"/>
          </ac:spMkLst>
        </pc:spChg>
        <pc:spChg chg="add del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20" creationId="{A3D5D599-1CAE-4C92-B5AE-8E51AF6D47C9}"/>
          </ac:spMkLst>
        </pc:spChg>
        <pc:spChg chg="add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25" creationId="{5C54D7CB-0C91-49BA-BDC8-628D4E04E429}"/>
          </ac:spMkLst>
        </pc:spChg>
        <pc:spChg chg="add mod">
          <ac:chgData name="Alice Guo" userId="S::simin@uchicago.edu::3dadeb45-68ce-46d8-adba-db226b1580b7" providerId="AD" clId="Web-{D79835C7-0AA4-494E-BCF6-E63D0C948A9B}" dt="2020-03-15T21:18:20.910" v="3104" actId="20577"/>
          <ac:spMkLst>
            <pc:docMk/>
            <pc:sldMk cId="562601147" sldId="285"/>
            <ac:spMk id="26" creationId="{DB2C1A85-0E90-41D5-A8D9-9E7785E11AF0}"/>
          </ac:spMkLst>
        </pc:spChg>
        <pc:spChg chg="add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27" creationId="{034FA9EC-3E4B-41A6-9164-6C10794D78C1}"/>
          </ac:spMkLst>
        </pc:spChg>
        <pc:spChg chg="add mod">
          <ac:chgData name="Alice Guo" userId="S::simin@uchicago.edu::3dadeb45-68ce-46d8-adba-db226b1580b7" providerId="AD" clId="Web-{D79835C7-0AA4-494E-BCF6-E63D0C948A9B}" dt="2020-03-15T21:18:33.332" v="3120" actId="20577"/>
          <ac:spMkLst>
            <pc:docMk/>
            <pc:sldMk cId="562601147" sldId="285"/>
            <ac:spMk id="28" creationId="{7439C1BB-E0E9-404D-BDE2-0DD639B1C7A3}"/>
          </ac:spMkLst>
        </pc:spChg>
        <pc:spChg chg="add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29" creationId="{17AA1860-70B6-4D74-8E50-89C5CFA4EAAF}"/>
          </ac:spMkLst>
        </pc:spChg>
        <pc:spChg chg="add mod">
          <ac:chgData name="Alice Guo" userId="S::simin@uchicago.edu::3dadeb45-68ce-46d8-adba-db226b1580b7" providerId="AD" clId="Web-{D79835C7-0AA4-494E-BCF6-E63D0C948A9B}" dt="2020-03-15T21:18:59.879" v="3144" actId="1076"/>
          <ac:spMkLst>
            <pc:docMk/>
            <pc:sldMk cId="562601147" sldId="285"/>
            <ac:spMk id="30" creationId="{E9FC7943-E382-4AF2-A555-32F179E3C09B}"/>
          </ac:spMkLst>
        </pc:spChg>
        <pc:spChg chg="add">
          <ac:chgData name="Alice Guo" userId="S::simin@uchicago.edu::3dadeb45-68ce-46d8-adba-db226b1580b7" providerId="AD" clId="Web-{D79835C7-0AA4-494E-BCF6-E63D0C948A9B}" dt="2020-03-15T21:17:07.566" v="3044"/>
          <ac:spMkLst>
            <pc:docMk/>
            <pc:sldMk cId="562601147" sldId="285"/>
            <ac:spMk id="31" creationId="{C129AD4A-E36E-4F0A-8B45-7B13633DA98C}"/>
          </ac:spMkLst>
        </pc:spChg>
        <pc:picChg chg="add mod">
          <ac:chgData name="Alice Guo" userId="S::simin@uchicago.edu::3dadeb45-68ce-46d8-adba-db226b1580b7" providerId="AD" clId="Web-{D79835C7-0AA4-494E-BCF6-E63D0C948A9B}" dt="2020-03-15T21:17:17.332" v="3046" actId="1076"/>
          <ac:picMkLst>
            <pc:docMk/>
            <pc:sldMk cId="562601147" sldId="285"/>
            <ac:picMk id="6" creationId="{1262742D-711C-4964-9890-7721B12E264F}"/>
          </ac:picMkLst>
        </pc:picChg>
        <pc:picChg chg="del mod">
          <ac:chgData name="Alice Guo" userId="S::simin@uchicago.edu::3dadeb45-68ce-46d8-adba-db226b1580b7" providerId="AD" clId="Web-{D79835C7-0AA4-494E-BCF6-E63D0C948A9B}" dt="2020-03-15T21:06:54.440" v="2976"/>
          <ac:picMkLst>
            <pc:docMk/>
            <pc:sldMk cId="562601147" sldId="285"/>
            <ac:picMk id="7" creationId="{1952380E-B8B7-40CC-A06F-24BEB7F0E041}"/>
          </ac:picMkLst>
        </pc:picChg>
        <pc:picChg chg="add mod ord">
          <ac:chgData name="Alice Guo" userId="S::simin@uchicago.edu::3dadeb45-68ce-46d8-adba-db226b1580b7" providerId="AD" clId="Web-{D79835C7-0AA4-494E-BCF6-E63D0C948A9B}" dt="2020-03-15T21:17:29.520" v="3050" actId="1076"/>
          <ac:picMkLst>
            <pc:docMk/>
            <pc:sldMk cId="562601147" sldId="285"/>
            <ac:picMk id="9" creationId="{20A4C62B-0F48-4669-8F1D-4314BD02D734}"/>
          </ac:picMkLst>
        </pc:picChg>
        <pc:picChg chg="add mod">
          <ac:chgData name="Alice Guo" userId="S::simin@uchicago.edu::3dadeb45-68ce-46d8-adba-db226b1580b7" providerId="AD" clId="Web-{D79835C7-0AA4-494E-BCF6-E63D0C948A9B}" dt="2020-03-15T21:17:23.660" v="3048" actId="1076"/>
          <ac:picMkLst>
            <pc:docMk/>
            <pc:sldMk cId="562601147" sldId="285"/>
            <ac:picMk id="11" creationId="{6979C671-AAA9-4E54-ABCD-9F4724FD7927}"/>
          </ac:picMkLst>
        </pc:picChg>
        <pc:picChg chg="add mod">
          <ac:chgData name="Alice Guo" userId="S::simin@uchicago.edu::3dadeb45-68ce-46d8-adba-db226b1580b7" providerId="AD" clId="Web-{D79835C7-0AA4-494E-BCF6-E63D0C948A9B}" dt="2020-03-15T21:17:33.098" v="3051" actId="1076"/>
          <ac:picMkLst>
            <pc:docMk/>
            <pc:sldMk cId="562601147" sldId="285"/>
            <ac:picMk id="15" creationId="{096B9A04-D713-4D3F-B35E-01C77A2AACA4}"/>
          </ac:picMkLst>
        </pc:picChg>
      </pc:sldChg>
      <pc:sldChg chg="addSp delSp modSp mod setBg modNotes">
        <pc:chgData name="Alice Guo" userId="S::simin@uchicago.edu::3dadeb45-68ce-46d8-adba-db226b1580b7" providerId="AD" clId="Web-{D79835C7-0AA4-494E-BCF6-E63D0C948A9B}" dt="2020-03-15T21:03:03.221" v="2973" actId="20577"/>
        <pc:sldMkLst>
          <pc:docMk/>
          <pc:sldMk cId="1019339999" sldId="286"/>
        </pc:sldMkLst>
        <pc:spChg chg="mod ord">
          <ac:chgData name="Alice Guo" userId="S::simin@uchicago.edu::3dadeb45-68ce-46d8-adba-db226b1580b7" providerId="AD" clId="Web-{D79835C7-0AA4-494E-BCF6-E63D0C948A9B}" dt="2020-03-15T21:02:33.439" v="2970" actId="20577"/>
          <ac:spMkLst>
            <pc:docMk/>
            <pc:sldMk cId="1019339999" sldId="286"/>
            <ac:spMk id="2" creationId="{35FC8150-D62B-DA46-A041-7477154E3E6D}"/>
          </ac:spMkLst>
        </pc:spChg>
        <pc:spChg chg="del">
          <ac:chgData name="Alice Guo" userId="S::simin@uchicago.edu::3dadeb45-68ce-46d8-adba-db226b1580b7" providerId="AD" clId="Web-{D79835C7-0AA4-494E-BCF6-E63D0C948A9B}" dt="2020-03-15T18:56:54.253" v="1685"/>
          <ac:spMkLst>
            <pc:docMk/>
            <pc:sldMk cId="1019339999" sldId="286"/>
            <ac:spMk id="3" creationId="{0833BE7C-56D3-D24B-8D14-6B48EABD7BE6}"/>
          </ac:spMkLst>
        </pc:spChg>
        <pc:spChg chg="add mod">
          <ac:chgData name="Alice Guo" userId="S::simin@uchicago.edu::3dadeb45-68ce-46d8-adba-db226b1580b7" providerId="AD" clId="Web-{D79835C7-0AA4-494E-BCF6-E63D0C948A9B}" dt="2020-03-15T20:45:25.811" v="2822" actId="20577"/>
          <ac:spMkLst>
            <pc:docMk/>
            <pc:sldMk cId="1019339999" sldId="286"/>
            <ac:spMk id="3" creationId="{EB59C771-42ED-4A37-9CED-DB3EB6070598}"/>
          </ac:spMkLst>
        </pc:spChg>
        <pc:spChg chg="mod ord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4" creationId="{DCB589DA-BA3E-604B-8034-CB0278AF7971}"/>
          </ac:spMkLst>
        </pc:spChg>
        <pc:spChg chg="add del">
          <ac:chgData name="Alice Guo" userId="S::simin@uchicago.edu::3dadeb45-68ce-46d8-adba-db226b1580b7" providerId="AD" clId="Web-{D79835C7-0AA4-494E-BCF6-E63D0C948A9B}" dt="2020-03-15T19:00:33.238" v="1691"/>
          <ac:spMkLst>
            <pc:docMk/>
            <pc:sldMk cId="1019339999" sldId="286"/>
            <ac:spMk id="9" creationId="{745D5681-6B51-4F4E-B746-E4DCF3BFE083}"/>
          </ac:spMkLst>
        </pc:spChg>
        <pc:spChg chg="add del">
          <ac:chgData name="Alice Guo" userId="S::simin@uchicago.edu::3dadeb45-68ce-46d8-adba-db226b1580b7" providerId="AD" clId="Web-{D79835C7-0AA4-494E-BCF6-E63D0C948A9B}" dt="2020-03-15T18:58:51.285" v="1688"/>
          <ac:spMkLst>
            <pc:docMk/>
            <pc:sldMk cId="1019339999" sldId="286"/>
            <ac:spMk id="11" creationId="{DF267D26-0E4F-4673-B15D-9A50D9CA8F81}"/>
          </ac:spMkLst>
        </pc:spChg>
        <pc:spChg chg="add del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14" creationId="{0785C4E7-545B-4D43-81C9-76F75297C274}"/>
          </ac:spMkLst>
        </pc:spChg>
        <pc:spChg chg="add del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16" creationId="{01B6ECCA-7A31-489A-9EB5-A736F1A38426}"/>
          </ac:spMkLst>
        </pc:spChg>
        <pc:spChg chg="add del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18" creationId="{9657081C-9529-4BAD-8D9E-855E0D178A69}"/>
          </ac:spMkLst>
        </pc:spChg>
        <pc:spChg chg="add del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20" creationId="{B4FBA72A-1CDB-4DED-9D9F-8DCEA66D6CE5}"/>
          </ac:spMkLst>
        </pc:spChg>
        <pc:spChg chg="add del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22" creationId="{2EFA499E-F4DC-4889-A998-1AB63657FEDE}"/>
          </ac:spMkLst>
        </pc:spChg>
        <pc:spChg chg="add del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24" creationId="{5F8E3B12-4ED7-4DDE-A720-58DAD716A4ED}"/>
          </ac:spMkLst>
        </pc:spChg>
        <pc:spChg chg="add del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26" creationId="{E48E5443-80E7-4AE3-B50F-9B6837BE09B5}"/>
          </ac:spMkLst>
        </pc:spChg>
        <pc:spChg chg="add del">
          <ac:chgData name="Alice Guo" userId="S::simin@uchicago.edu::3dadeb45-68ce-46d8-adba-db226b1580b7" providerId="AD" clId="Web-{D79835C7-0AA4-494E-BCF6-E63D0C948A9B}" dt="2020-03-15T19:01:33.520" v="1698"/>
          <ac:spMkLst>
            <pc:docMk/>
            <pc:sldMk cId="1019339999" sldId="286"/>
            <ac:spMk id="28" creationId="{2A74EFE6-7F0E-4B59-B933-BFBD637C98AB}"/>
          </ac:spMkLst>
        </pc:spChg>
        <pc:spChg chg="add del">
          <ac:chgData name="Alice Guo" userId="S::simin@uchicago.edu::3dadeb45-68ce-46d8-adba-db226b1580b7" providerId="AD" clId="Web-{D79835C7-0AA4-494E-BCF6-E63D0C948A9B}" dt="2020-03-15T19:01:33.520" v="1698"/>
          <ac:spMkLst>
            <pc:docMk/>
            <pc:sldMk cId="1019339999" sldId="286"/>
            <ac:spMk id="29" creationId="{2992D089-C0D0-41C5-A6D6-3E265230F870}"/>
          </ac:spMkLst>
        </pc:spChg>
        <pc:spChg chg="add del">
          <ac:chgData name="Alice Guo" userId="S::simin@uchicago.edu::3dadeb45-68ce-46d8-adba-db226b1580b7" providerId="AD" clId="Web-{D79835C7-0AA4-494E-BCF6-E63D0C948A9B}" dt="2020-03-15T19:01:21.317" v="1696"/>
          <ac:spMkLst>
            <pc:docMk/>
            <pc:sldMk cId="1019339999" sldId="286"/>
            <ac:spMk id="30" creationId="{10D99674-E398-4333-AECC-FF9F96ED29EB}"/>
          </ac:spMkLst>
        </pc:spChg>
        <pc:spChg chg="add del">
          <ac:chgData name="Alice Guo" userId="S::simin@uchicago.edu::3dadeb45-68ce-46d8-adba-db226b1580b7" providerId="AD" clId="Web-{D79835C7-0AA4-494E-BCF6-E63D0C948A9B}" dt="2020-03-15T19:01:33.520" v="1698"/>
          <ac:spMkLst>
            <pc:docMk/>
            <pc:sldMk cId="1019339999" sldId="286"/>
            <ac:spMk id="31" creationId="{0981DD49-25C0-4CC0-8F8D-7D94DFADE9F8}"/>
          </ac:spMkLst>
        </pc:spChg>
        <pc:spChg chg="add del">
          <ac:chgData name="Alice Guo" userId="S::simin@uchicago.edu::3dadeb45-68ce-46d8-adba-db226b1580b7" providerId="AD" clId="Web-{D79835C7-0AA4-494E-BCF6-E63D0C948A9B}" dt="2020-03-15T19:01:33.520" v="1698"/>
          <ac:spMkLst>
            <pc:docMk/>
            <pc:sldMk cId="1019339999" sldId="286"/>
            <ac:spMk id="32" creationId="{F687AB6B-9E42-4148-9180-2FB7E3EB134F}"/>
          </ac:spMkLst>
        </pc:spChg>
        <pc:spChg chg="add del">
          <ac:chgData name="Alice Guo" userId="S::simin@uchicago.edu::3dadeb45-68ce-46d8-adba-db226b1580b7" providerId="AD" clId="Web-{D79835C7-0AA4-494E-BCF6-E63D0C948A9B}" dt="2020-03-15T19:01:21.317" v="1696"/>
          <ac:spMkLst>
            <pc:docMk/>
            <pc:sldMk cId="1019339999" sldId="286"/>
            <ac:spMk id="33" creationId="{5C54D7CB-0C91-49BA-BDC8-628D4E04E429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34" creationId="{77F8016E-837B-4C70-B44C-E1627C028CBC}"/>
          </ac:spMkLst>
        </pc:spChg>
        <pc:spChg chg="add del">
          <ac:chgData name="Alice Guo" userId="S::simin@uchicago.edu::3dadeb45-68ce-46d8-adba-db226b1580b7" providerId="AD" clId="Web-{D79835C7-0AA4-494E-BCF6-E63D0C948A9B}" dt="2020-03-15T19:01:21.317" v="1696"/>
          <ac:spMkLst>
            <pc:docMk/>
            <pc:sldMk cId="1019339999" sldId="286"/>
            <ac:spMk id="35" creationId="{17AA1860-70B6-4D74-8E50-89C5CFA4EAAF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36" creationId="{5B9C6062-B8DD-49CC-9F05-D6DF7ABB650E}"/>
          </ac:spMkLst>
        </pc:spChg>
        <pc:spChg chg="add del">
          <ac:chgData name="Alice Guo" userId="S::simin@uchicago.edu::3dadeb45-68ce-46d8-adba-db226b1580b7" providerId="AD" clId="Web-{D79835C7-0AA4-494E-BCF6-E63D0C948A9B}" dt="2020-03-15T19:01:21.317" v="1696"/>
          <ac:spMkLst>
            <pc:docMk/>
            <pc:sldMk cId="1019339999" sldId="286"/>
            <ac:spMk id="37" creationId="{034FA9EC-3E4B-41A6-9164-6C10794D78C1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38" creationId="{0F846FCA-97FF-4271-8B97-C14BD3AA9BD8}"/>
          </ac:spMkLst>
        </pc:spChg>
        <pc:spChg chg="add del">
          <ac:chgData name="Alice Guo" userId="S::simin@uchicago.edu::3dadeb45-68ce-46d8-adba-db226b1580b7" providerId="AD" clId="Web-{D79835C7-0AA4-494E-BCF6-E63D0C948A9B}" dt="2020-03-15T19:01:33.520" v="1698"/>
          <ac:spMkLst>
            <pc:docMk/>
            <pc:sldMk cId="1019339999" sldId="286"/>
            <ac:spMk id="39" creationId="{81BEF027-3FBF-42CF-8E92-58F9696E6B4F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40" creationId="{62DD2BC0-D31F-4903-8F54-0F60B9E3A298}"/>
          </ac:spMkLst>
        </pc:spChg>
        <pc:spChg chg="add del">
          <ac:chgData name="Alice Guo" userId="S::simin@uchicago.edu::3dadeb45-68ce-46d8-adba-db226b1580b7" providerId="AD" clId="Web-{D79835C7-0AA4-494E-BCF6-E63D0C948A9B}" dt="2020-03-15T19:01:33.520" v="1698"/>
          <ac:spMkLst>
            <pc:docMk/>
            <pc:sldMk cId="1019339999" sldId="286"/>
            <ac:spMk id="41" creationId="{85EC3AD1-DA06-4E55-8EEF-07841996508B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42" creationId="{D8E539AD-33A6-43E3-8473-1C5B6499D828}"/>
          </ac:spMkLst>
        </pc:spChg>
        <pc:spChg chg="add del">
          <ac:chgData name="Alice Guo" userId="S::simin@uchicago.edu::3dadeb45-68ce-46d8-adba-db226b1580b7" providerId="AD" clId="Web-{D79835C7-0AA4-494E-BCF6-E63D0C948A9B}" dt="2020-03-15T19:01:33.520" v="1698"/>
          <ac:spMkLst>
            <pc:docMk/>
            <pc:sldMk cId="1019339999" sldId="286"/>
            <ac:spMk id="43" creationId="{5EFD83C0-7D88-4396-8CF2-B807E97D61E7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44" creationId="{CE4B067C-8E48-4EDA-B22D-6C5482B9B96C}"/>
          </ac:spMkLst>
        </pc:spChg>
        <pc:spChg chg="add del">
          <ac:chgData name="Alice Guo" userId="S::simin@uchicago.edu::3dadeb45-68ce-46d8-adba-db226b1580b7" providerId="AD" clId="Web-{D79835C7-0AA4-494E-BCF6-E63D0C948A9B}" dt="2020-03-15T19:01:33.520" v="1698"/>
          <ac:spMkLst>
            <pc:docMk/>
            <pc:sldMk cId="1019339999" sldId="286"/>
            <ac:spMk id="45" creationId="{E3A5CDF9-D53B-425C-8FFC-92ACC6A1C165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46" creationId="{99A31678-B57E-4AA3-93CC-2B2A6C53E580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47" creationId="{794EF234-7FAB-4F3C-9A3E-A9B977407676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48" creationId="{52C0B164-FA5E-474E-8E8B-C6F6847F270E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49" creationId="{152C9A40-4A50-4228-9C38-A7C4807DED45}"/>
          </ac:spMkLst>
        </pc:spChg>
        <pc:spChg chg="add del">
          <ac:chgData name="Alice Guo" userId="S::simin@uchicago.edu::3dadeb45-68ce-46d8-adba-db226b1580b7" providerId="AD" clId="Web-{D79835C7-0AA4-494E-BCF6-E63D0C948A9B}" dt="2020-03-15T19:01:43.989" v="1702"/>
          <ac:spMkLst>
            <pc:docMk/>
            <pc:sldMk cId="1019339999" sldId="286"/>
            <ac:spMk id="50" creationId="{10D99674-E398-4333-AECC-FF9F96ED29EB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51" creationId="{0D7503E9-9D5A-4A58-B9F7-87E42E0710AB}"/>
          </ac:spMkLst>
        </pc:spChg>
        <pc:spChg chg="add del">
          <ac:chgData name="Alice Guo" userId="S::simin@uchicago.edu::3dadeb45-68ce-46d8-adba-db226b1580b7" providerId="AD" clId="Web-{D79835C7-0AA4-494E-BCF6-E63D0C948A9B}" dt="2020-03-15T19:01:43.989" v="1702"/>
          <ac:spMkLst>
            <pc:docMk/>
            <pc:sldMk cId="1019339999" sldId="286"/>
            <ac:spMk id="52" creationId="{5C54D7CB-0C91-49BA-BDC8-628D4E04E429}"/>
          </ac:spMkLst>
        </pc:spChg>
        <pc:spChg chg="add del">
          <ac:chgData name="Alice Guo" userId="S::simin@uchicago.edu::3dadeb45-68ce-46d8-adba-db226b1580b7" providerId="AD" clId="Web-{D79835C7-0AA4-494E-BCF6-E63D0C948A9B}" dt="2020-03-15T19:01:40.489" v="1700"/>
          <ac:spMkLst>
            <pc:docMk/>
            <pc:sldMk cId="1019339999" sldId="286"/>
            <ac:spMk id="53" creationId="{CCF2E60F-9D3E-4EC9-A8F7-9D77131EA351}"/>
          </ac:spMkLst>
        </pc:spChg>
        <pc:spChg chg="add del">
          <ac:chgData name="Alice Guo" userId="S::simin@uchicago.edu::3dadeb45-68ce-46d8-adba-db226b1580b7" providerId="AD" clId="Web-{D79835C7-0AA4-494E-BCF6-E63D0C948A9B}" dt="2020-03-15T19:01:43.989" v="1702"/>
          <ac:spMkLst>
            <pc:docMk/>
            <pc:sldMk cId="1019339999" sldId="286"/>
            <ac:spMk id="54" creationId="{17AA1860-70B6-4D74-8E50-89C5CFA4EAAF}"/>
          </ac:spMkLst>
        </pc:spChg>
        <pc:spChg chg="add del">
          <ac:chgData name="Alice Guo" userId="S::simin@uchicago.edu::3dadeb45-68ce-46d8-adba-db226b1580b7" providerId="AD" clId="Web-{D79835C7-0AA4-494E-BCF6-E63D0C948A9B}" dt="2020-03-15T19:01:43.989" v="1702"/>
          <ac:spMkLst>
            <pc:docMk/>
            <pc:sldMk cId="1019339999" sldId="286"/>
            <ac:spMk id="55" creationId="{034FA9EC-3E4B-41A6-9164-6C10794D78C1}"/>
          </ac:spMkLst>
        </pc:spChg>
        <pc:spChg chg="add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56" creationId="{2A74EFE6-7F0E-4B59-B933-BFBD637C98AB}"/>
          </ac:spMkLst>
        </pc:spChg>
        <pc:spChg chg="add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57" creationId="{2992D089-C0D0-41C5-A6D6-3E265230F870}"/>
          </ac:spMkLst>
        </pc:spChg>
        <pc:spChg chg="add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58" creationId="{0981DD49-25C0-4CC0-8F8D-7D94DFADE9F8}"/>
          </ac:spMkLst>
        </pc:spChg>
        <pc:spChg chg="add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59" creationId="{81BEF027-3FBF-42CF-8E92-58F9696E6B4F}"/>
          </ac:spMkLst>
        </pc:spChg>
        <pc:spChg chg="add mod">
          <ac:chgData name="Alice Guo" userId="S::simin@uchicago.edu::3dadeb45-68ce-46d8-adba-db226b1580b7" providerId="AD" clId="Web-{D79835C7-0AA4-494E-BCF6-E63D0C948A9B}" dt="2020-03-15T21:03:03.221" v="2973" actId="20577"/>
          <ac:spMkLst>
            <pc:docMk/>
            <pc:sldMk cId="1019339999" sldId="286"/>
            <ac:spMk id="60" creationId="{F687AB6B-9E42-4148-9180-2FB7E3EB134F}"/>
          </ac:spMkLst>
        </pc:spChg>
        <pc:spChg chg="add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61" creationId="{85EC3AD1-DA06-4E55-8EEF-07841996508B}"/>
          </ac:spMkLst>
        </pc:spChg>
        <pc:spChg chg="add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62" creationId="{5EFD83C0-7D88-4396-8CF2-B807E97D61E7}"/>
          </ac:spMkLst>
        </pc:spChg>
        <pc:spChg chg="add">
          <ac:chgData name="Alice Guo" userId="S::simin@uchicago.edu::3dadeb45-68ce-46d8-adba-db226b1580b7" providerId="AD" clId="Web-{D79835C7-0AA4-494E-BCF6-E63D0C948A9B}" dt="2020-03-15T19:01:44.020" v="1703"/>
          <ac:spMkLst>
            <pc:docMk/>
            <pc:sldMk cId="1019339999" sldId="286"/>
            <ac:spMk id="63" creationId="{E3A5CDF9-D53B-425C-8FFC-92ACC6A1C165}"/>
          </ac:spMkLst>
        </pc:spChg>
        <pc:picChg chg="add mod ord">
          <ac:chgData name="Alice Guo" userId="S::simin@uchicago.edu::3dadeb45-68ce-46d8-adba-db226b1580b7" providerId="AD" clId="Web-{D79835C7-0AA4-494E-BCF6-E63D0C948A9B}" dt="2020-03-15T19:01:44.020" v="1703"/>
          <ac:picMkLst>
            <pc:docMk/>
            <pc:sldMk cId="1019339999" sldId="286"/>
            <ac:picMk id="5" creationId="{66C877F7-2705-43D5-A7FB-CEB98F882893}"/>
          </ac:picMkLst>
        </pc:picChg>
        <pc:picChg chg="add mod ord">
          <ac:chgData name="Alice Guo" userId="S::simin@uchicago.edu::3dadeb45-68ce-46d8-adba-db226b1580b7" providerId="AD" clId="Web-{D79835C7-0AA4-494E-BCF6-E63D0C948A9B}" dt="2020-03-15T19:01:44.020" v="1703"/>
          <ac:picMkLst>
            <pc:docMk/>
            <pc:sldMk cId="1019339999" sldId="286"/>
            <ac:picMk id="7" creationId="{15F07221-D4E2-44E8-AEDC-3221425C4F0F}"/>
          </ac:picMkLst>
        </pc:picChg>
        <pc:picChg chg="add mod ord">
          <ac:chgData name="Alice Guo" userId="S::simin@uchicago.edu::3dadeb45-68ce-46d8-adba-db226b1580b7" providerId="AD" clId="Web-{D79835C7-0AA4-494E-BCF6-E63D0C948A9B}" dt="2020-03-15T19:01:44.020" v="1703"/>
          <ac:picMkLst>
            <pc:docMk/>
            <pc:sldMk cId="1019339999" sldId="286"/>
            <ac:picMk id="10" creationId="{CA9E6375-25CB-447F-807F-205D65E812F3}"/>
          </ac:picMkLst>
        </pc:picChg>
      </pc:sldChg>
      <pc:sldChg chg="addSp delSp modSp mod setBg modNotes">
        <pc:chgData name="Alice Guo" userId="S::simin@uchicago.edu::3dadeb45-68ce-46d8-adba-db226b1580b7" providerId="AD" clId="Web-{D79835C7-0AA4-494E-BCF6-E63D0C948A9B}" dt="2020-03-15T20:48:32.718" v="2876" actId="14100"/>
        <pc:sldMkLst>
          <pc:docMk/>
          <pc:sldMk cId="1448277088" sldId="287"/>
        </pc:sldMkLst>
        <pc:spChg chg="mod">
          <ac:chgData name="Alice Guo" userId="S::simin@uchicago.edu::3dadeb45-68ce-46d8-adba-db226b1580b7" providerId="AD" clId="Web-{D79835C7-0AA4-494E-BCF6-E63D0C948A9B}" dt="2020-03-15T20:11:59.525" v="2282"/>
          <ac:spMkLst>
            <pc:docMk/>
            <pc:sldMk cId="1448277088" sldId="287"/>
            <ac:spMk id="2" creationId="{35FC8150-D62B-DA46-A041-7477154E3E6D}"/>
          </ac:spMkLst>
        </pc:spChg>
        <pc:spChg chg="mod">
          <ac:chgData name="Alice Guo" userId="S::simin@uchicago.edu::3dadeb45-68ce-46d8-adba-db226b1580b7" providerId="AD" clId="Web-{D79835C7-0AA4-494E-BCF6-E63D0C948A9B}" dt="2020-03-15T20:47:12.906" v="2864" actId="20577"/>
          <ac:spMkLst>
            <pc:docMk/>
            <pc:sldMk cId="1448277088" sldId="287"/>
            <ac:spMk id="3" creationId="{0833BE7C-56D3-D24B-8D14-6B48EABD7BE6}"/>
          </ac:spMkLst>
        </pc:spChg>
        <pc:spChg chg="mod ord">
          <ac:chgData name="Alice Guo" userId="S::simin@uchicago.edu::3dadeb45-68ce-46d8-adba-db226b1580b7" providerId="AD" clId="Web-{D79835C7-0AA4-494E-BCF6-E63D0C948A9B}" dt="2020-03-15T20:11:59.525" v="2282"/>
          <ac:spMkLst>
            <pc:docMk/>
            <pc:sldMk cId="1448277088" sldId="287"/>
            <ac:spMk id="4" creationId="{DCB589DA-BA3E-604B-8034-CB0278AF7971}"/>
          </ac:spMkLst>
        </pc:spChg>
        <pc:spChg chg="add mod">
          <ac:chgData name="Alice Guo" userId="S::simin@uchicago.edu::3dadeb45-68ce-46d8-adba-db226b1580b7" providerId="AD" clId="Web-{D79835C7-0AA4-494E-BCF6-E63D0C948A9B}" dt="2020-03-15T20:48:21.093" v="2873" actId="14100"/>
          <ac:spMkLst>
            <pc:docMk/>
            <pc:sldMk cId="1448277088" sldId="287"/>
            <ac:spMk id="9" creationId="{409C6919-50FF-410C-8FB4-1441F30D1CF6}"/>
          </ac:spMkLst>
        </pc:spChg>
        <pc:spChg chg="add del">
          <ac:chgData name="Alice Guo" userId="S::simin@uchicago.edu::3dadeb45-68ce-46d8-adba-db226b1580b7" providerId="AD" clId="Web-{D79835C7-0AA4-494E-BCF6-E63D0C948A9B}" dt="2020-03-15T20:11:59.525" v="2282"/>
          <ac:spMkLst>
            <pc:docMk/>
            <pc:sldMk cId="1448277088" sldId="287"/>
            <ac:spMk id="10" creationId="{3CED7894-4F62-4A6C-8DB5-DB5BE08E9C03}"/>
          </ac:spMkLst>
        </pc:spChg>
        <pc:spChg chg="add del">
          <ac:chgData name="Alice Guo" userId="S::simin@uchicago.edu::3dadeb45-68ce-46d8-adba-db226b1580b7" providerId="AD" clId="Web-{D79835C7-0AA4-494E-BCF6-E63D0C948A9B}" dt="2020-03-15T20:11:59.525" v="2282"/>
          <ac:spMkLst>
            <pc:docMk/>
            <pc:sldMk cId="1448277088" sldId="287"/>
            <ac:spMk id="12" creationId="{E536F3B4-50F6-4C52-8F76-4EB1214719DC}"/>
          </ac:spMkLst>
        </pc:spChg>
        <pc:spChg chg="add mod">
          <ac:chgData name="Alice Guo" userId="S::simin@uchicago.edu::3dadeb45-68ce-46d8-adba-db226b1580b7" providerId="AD" clId="Web-{D79835C7-0AA4-494E-BCF6-E63D0C948A9B}" dt="2020-03-15T20:48:32.718" v="2876" actId="14100"/>
          <ac:spMkLst>
            <pc:docMk/>
            <pc:sldMk cId="1448277088" sldId="287"/>
            <ac:spMk id="13" creationId="{D39B21D7-B03F-4BB2-87E7-E839D206822F}"/>
          </ac:spMkLst>
        </pc:spChg>
        <pc:picChg chg="add mod">
          <ac:chgData name="Alice Guo" userId="S::simin@uchicago.edu::3dadeb45-68ce-46d8-adba-db226b1580b7" providerId="AD" clId="Web-{D79835C7-0AA4-494E-BCF6-E63D0C948A9B}" dt="2020-03-15T20:12:30.853" v="2287" actId="1076"/>
          <ac:picMkLst>
            <pc:docMk/>
            <pc:sldMk cId="1448277088" sldId="287"/>
            <ac:picMk id="5" creationId="{E2341B32-2857-4933-8CF2-CBE9A290AB33}"/>
          </ac:picMkLst>
        </pc:picChg>
        <pc:picChg chg="add mod">
          <ac:chgData name="Alice Guo" userId="S::simin@uchicago.edu::3dadeb45-68ce-46d8-adba-db226b1580b7" providerId="AD" clId="Web-{D79835C7-0AA4-494E-BCF6-E63D0C948A9B}" dt="2020-03-15T20:47:41.593" v="2867" actId="1076"/>
          <ac:picMkLst>
            <pc:docMk/>
            <pc:sldMk cId="1448277088" sldId="287"/>
            <ac:picMk id="7" creationId="{344B6353-FAB7-42BA-AB09-7ED4ED074FAE}"/>
          </ac:picMkLst>
        </pc:picChg>
      </pc:sldChg>
      <pc:sldChg chg="modSp">
        <pc:chgData name="Alice Guo" userId="S::simin@uchicago.edu::3dadeb45-68ce-46d8-adba-db226b1580b7" providerId="AD" clId="Web-{D79835C7-0AA4-494E-BCF6-E63D0C948A9B}" dt="2020-03-15T20:35:54.247" v="2625" actId="20577"/>
        <pc:sldMkLst>
          <pc:docMk/>
          <pc:sldMk cId="4269934190" sldId="288"/>
        </pc:sldMkLst>
        <pc:spChg chg="mod">
          <ac:chgData name="Alice Guo" userId="S::simin@uchicago.edu::3dadeb45-68ce-46d8-adba-db226b1580b7" providerId="AD" clId="Web-{D79835C7-0AA4-494E-BCF6-E63D0C948A9B}" dt="2020-03-15T20:35:54.247" v="2625" actId="20577"/>
          <ac:spMkLst>
            <pc:docMk/>
            <pc:sldMk cId="4269934190" sldId="288"/>
            <ac:spMk id="4" creationId="{2E524CD6-5A5F-4C93-8495-8C1E2EAE0557}"/>
          </ac:spMkLst>
        </pc:spChg>
      </pc:sldChg>
      <pc:sldChg chg="addSp delSp modSp mod setBg">
        <pc:chgData name="Alice Guo" userId="S::simin@uchicago.edu::3dadeb45-68ce-46d8-adba-db226b1580b7" providerId="AD" clId="Web-{D79835C7-0AA4-494E-BCF6-E63D0C948A9B}" dt="2020-03-15T17:43:09.684" v="1046"/>
        <pc:sldMkLst>
          <pc:docMk/>
          <pc:sldMk cId="3365547915" sldId="291"/>
        </pc:sldMkLst>
        <pc:spChg chg="mod">
          <ac:chgData name="Alice Guo" userId="S::simin@uchicago.edu::3dadeb45-68ce-46d8-adba-db226b1580b7" providerId="AD" clId="Web-{D79835C7-0AA4-494E-BCF6-E63D0C948A9B}" dt="2020-03-15T17:43:09.669" v="1045"/>
          <ac:spMkLst>
            <pc:docMk/>
            <pc:sldMk cId="3365547915" sldId="291"/>
            <ac:spMk id="2" creationId="{672944DF-79DB-48B0-83F7-D95102636F73}"/>
          </ac:spMkLst>
        </pc:spChg>
        <pc:spChg chg="mod ord">
          <ac:chgData name="Alice Guo" userId="S::simin@uchicago.edu::3dadeb45-68ce-46d8-adba-db226b1580b7" providerId="AD" clId="Web-{D79835C7-0AA4-494E-BCF6-E63D0C948A9B}" dt="2020-03-15T17:43:09.684" v="1046"/>
          <ac:spMkLst>
            <pc:docMk/>
            <pc:sldMk cId="3365547915" sldId="291"/>
            <ac:spMk id="3" creationId="{4742B16D-B7C8-476D-94A0-11ED1EEC5F59}"/>
          </ac:spMkLst>
        </pc:spChg>
        <pc:spChg chg="mod ord">
          <ac:chgData name="Alice Guo" userId="S::simin@uchicago.edu::3dadeb45-68ce-46d8-adba-db226b1580b7" providerId="AD" clId="Web-{D79835C7-0AA4-494E-BCF6-E63D0C948A9B}" dt="2020-03-15T17:42:57.075" v="1041"/>
          <ac:spMkLst>
            <pc:docMk/>
            <pc:sldMk cId="3365547915" sldId="291"/>
            <ac:spMk id="4" creationId="{E05631DF-9E7F-4005-A064-74A9B484FD8D}"/>
          </ac:spMkLst>
        </pc:spChg>
        <pc:spChg chg="add del">
          <ac:chgData name="Alice Guo" userId="S::simin@uchicago.edu::3dadeb45-68ce-46d8-adba-db226b1580b7" providerId="AD" clId="Web-{D79835C7-0AA4-494E-BCF6-E63D0C948A9B}" dt="2020-03-15T17:41:16.575" v="922"/>
          <ac:spMkLst>
            <pc:docMk/>
            <pc:sldMk cId="3365547915" sldId="291"/>
            <ac:spMk id="11" creationId="{FBB53F82-F191-4EEB-AB7B-F69E634FA3E8}"/>
          </ac:spMkLst>
        </pc:spChg>
        <pc:spChg chg="add del">
          <ac:chgData name="Alice Guo" userId="S::simin@uchicago.edu::3dadeb45-68ce-46d8-adba-db226b1580b7" providerId="AD" clId="Web-{D79835C7-0AA4-494E-BCF6-E63D0C948A9B}" dt="2020-03-15T17:41:16.575" v="922"/>
          <ac:spMkLst>
            <pc:docMk/>
            <pc:sldMk cId="3365547915" sldId="291"/>
            <ac:spMk id="13" creationId="{8616AA08-3831-473D-B61B-89484A33CF65}"/>
          </ac:spMkLst>
        </pc:spChg>
        <pc:spChg chg="add del">
          <ac:chgData name="Alice Guo" userId="S::simin@uchicago.edu::3dadeb45-68ce-46d8-adba-db226b1580b7" providerId="AD" clId="Web-{D79835C7-0AA4-494E-BCF6-E63D0C948A9B}" dt="2020-03-15T17:41:16.575" v="922"/>
          <ac:spMkLst>
            <pc:docMk/>
            <pc:sldMk cId="3365547915" sldId="291"/>
            <ac:spMk id="15" creationId="{8431B918-3A1C-46BA-9430-CAD97D9DA0FC}"/>
          </ac:spMkLst>
        </pc:spChg>
        <pc:spChg chg="add del">
          <ac:chgData name="Alice Guo" userId="S::simin@uchicago.edu::3dadeb45-68ce-46d8-adba-db226b1580b7" providerId="AD" clId="Web-{D79835C7-0AA4-494E-BCF6-E63D0C948A9B}" dt="2020-03-15T17:41:16.575" v="922"/>
          <ac:spMkLst>
            <pc:docMk/>
            <pc:sldMk cId="3365547915" sldId="291"/>
            <ac:spMk id="17" creationId="{8400935A-2F82-4DC4-A4E1-E12EFB8C2738}"/>
          </ac:spMkLst>
        </pc:spChg>
        <pc:spChg chg="add del">
          <ac:chgData name="Alice Guo" userId="S::simin@uchicago.edu::3dadeb45-68ce-46d8-adba-db226b1580b7" providerId="AD" clId="Web-{D79835C7-0AA4-494E-BCF6-E63D0C948A9B}" dt="2020-03-15T17:41:16.575" v="922"/>
          <ac:spMkLst>
            <pc:docMk/>
            <pc:sldMk cId="3365547915" sldId="291"/>
            <ac:spMk id="19" creationId="{A3D5D599-1CAE-4C92-B5AE-8E51AF6D47C9}"/>
          </ac:spMkLst>
        </pc:spChg>
        <pc:spChg chg="add del">
          <ac:chgData name="Alice Guo" userId="S::simin@uchicago.edu::3dadeb45-68ce-46d8-adba-db226b1580b7" providerId="AD" clId="Web-{D79835C7-0AA4-494E-BCF6-E63D0C948A9B}" dt="2020-03-15T17:41:08.020" v="917"/>
          <ac:spMkLst>
            <pc:docMk/>
            <pc:sldMk cId="3365547915" sldId="291"/>
            <ac:spMk id="21" creationId="{504BED40-EAF7-4E55-AFF7-2CD840EBD3AA}"/>
          </ac:spMkLst>
        </pc:spChg>
        <pc:spChg chg="add del">
          <ac:chgData name="Alice Guo" userId="S::simin@uchicago.edu::3dadeb45-68ce-46d8-adba-db226b1580b7" providerId="AD" clId="Web-{D79835C7-0AA4-494E-BCF6-E63D0C948A9B}" dt="2020-03-15T17:41:08.020" v="917"/>
          <ac:spMkLst>
            <pc:docMk/>
            <pc:sldMk cId="3365547915" sldId="291"/>
            <ac:spMk id="22" creationId="{F367CCF1-BB1E-41CF-8499-94A870C33EFA}"/>
          </ac:spMkLst>
        </pc:spChg>
        <pc:spChg chg="add del">
          <ac:chgData name="Alice Guo" userId="S::simin@uchicago.edu::3dadeb45-68ce-46d8-adba-db226b1580b7" providerId="AD" clId="Web-{D79835C7-0AA4-494E-BCF6-E63D0C948A9B}" dt="2020-03-15T17:41:13.543" v="919"/>
          <ac:spMkLst>
            <pc:docMk/>
            <pc:sldMk cId="3365547915" sldId="291"/>
            <ac:spMk id="23" creationId="{0A7B8BBB-5B34-401F-9483-EB5DC6DFA89C}"/>
          </ac:spMkLst>
        </pc:spChg>
        <pc:spChg chg="add del">
          <ac:chgData name="Alice Guo" userId="S::simin@uchicago.edu::3dadeb45-68ce-46d8-adba-db226b1580b7" providerId="AD" clId="Web-{D79835C7-0AA4-494E-BCF6-E63D0C948A9B}" dt="2020-03-15T17:40:58.278" v="913"/>
          <ac:spMkLst>
            <pc:docMk/>
            <pc:sldMk cId="3365547915" sldId="291"/>
            <ac:spMk id="24" creationId="{504BED40-EAF7-4E55-AFF7-2CD840EBD3AA}"/>
          </ac:spMkLst>
        </pc:spChg>
        <pc:spChg chg="add del">
          <ac:chgData name="Alice Guo" userId="S::simin@uchicago.edu::3dadeb45-68ce-46d8-adba-db226b1580b7" providerId="AD" clId="Web-{D79835C7-0AA4-494E-BCF6-E63D0C948A9B}" dt="2020-03-15T17:41:16.559" v="921"/>
          <ac:spMkLst>
            <pc:docMk/>
            <pc:sldMk cId="3365547915" sldId="291"/>
            <ac:spMk id="25" creationId="{F875149D-F692-45DA-8324-D5E0193D5FC4}"/>
          </ac:spMkLst>
        </pc:spChg>
        <pc:spChg chg="add del">
          <ac:chgData name="Alice Guo" userId="S::simin@uchicago.edu::3dadeb45-68ce-46d8-adba-db226b1580b7" providerId="AD" clId="Web-{D79835C7-0AA4-494E-BCF6-E63D0C948A9B}" dt="2020-03-15T17:40:58.278" v="913"/>
          <ac:spMkLst>
            <pc:docMk/>
            <pc:sldMk cId="3365547915" sldId="291"/>
            <ac:spMk id="26" creationId="{F367CCF1-BB1E-41CF-8499-94A870C33EFA}"/>
          </ac:spMkLst>
        </pc:spChg>
        <pc:spChg chg="add del">
          <ac:chgData name="Alice Guo" userId="S::simin@uchicago.edu::3dadeb45-68ce-46d8-adba-db226b1580b7" providerId="AD" clId="Web-{D79835C7-0AA4-494E-BCF6-E63D0C948A9B}" dt="2020-03-15T17:41:16.559" v="921"/>
          <ac:spMkLst>
            <pc:docMk/>
            <pc:sldMk cId="3365547915" sldId="291"/>
            <ac:spMk id="27" creationId="{C0B19935-C760-4698-9DD1-973C8A428D26}"/>
          </ac:spMkLst>
        </pc:spChg>
        <pc:spChg chg="add del">
          <ac:chgData name="Alice Guo" userId="S::simin@uchicago.edu::3dadeb45-68ce-46d8-adba-db226b1580b7" providerId="AD" clId="Web-{D79835C7-0AA4-494E-BCF6-E63D0C948A9B}" dt="2020-03-15T17:41:16.559" v="921"/>
          <ac:spMkLst>
            <pc:docMk/>
            <pc:sldMk cId="3365547915" sldId="291"/>
            <ac:spMk id="28" creationId="{08990612-E008-4F02-AEBB-B140BE753558}"/>
          </ac:spMkLst>
        </pc:spChg>
        <pc:spChg chg="add del">
          <ac:chgData name="Alice Guo" userId="S::simin@uchicago.edu::3dadeb45-68ce-46d8-adba-db226b1580b7" providerId="AD" clId="Web-{D79835C7-0AA4-494E-BCF6-E63D0C948A9B}" dt="2020-03-15T17:43:09.684" v="1046"/>
          <ac:spMkLst>
            <pc:docMk/>
            <pc:sldMk cId="3365547915" sldId="291"/>
            <ac:spMk id="29" creationId="{13BF3125-F829-42AD-9499-2E1E6857395C}"/>
          </ac:spMkLst>
        </pc:spChg>
        <pc:spChg chg="add del">
          <ac:chgData name="Alice Guo" userId="S::simin@uchicago.edu::3dadeb45-68ce-46d8-adba-db226b1580b7" providerId="AD" clId="Web-{D79835C7-0AA4-494E-BCF6-E63D0C948A9B}" dt="2020-03-15T17:41:16.559" v="921"/>
          <ac:spMkLst>
            <pc:docMk/>
            <pc:sldMk cId="3365547915" sldId="291"/>
            <ac:spMk id="30" creationId="{A310A41F-3A14-4150-B6CF-0A577DDDEAD2}"/>
          </ac:spMkLst>
        </pc:spChg>
        <pc:spChg chg="add del">
          <ac:chgData name="Alice Guo" userId="S::simin@uchicago.edu::3dadeb45-68ce-46d8-adba-db226b1580b7" providerId="AD" clId="Web-{D79835C7-0AA4-494E-BCF6-E63D0C948A9B}" dt="2020-03-15T17:43:09.684" v="1046"/>
          <ac:spMkLst>
            <pc:docMk/>
            <pc:sldMk cId="3365547915" sldId="291"/>
            <ac:spMk id="31" creationId="{0755048A-E386-4898-B0AD-98A6A29F6A24}"/>
          </ac:spMkLst>
        </pc:spChg>
        <pc:spChg chg="add del">
          <ac:chgData name="Alice Guo" userId="S::simin@uchicago.edu::3dadeb45-68ce-46d8-adba-db226b1580b7" providerId="AD" clId="Web-{D79835C7-0AA4-494E-BCF6-E63D0C948A9B}" dt="2020-03-15T17:43:09.684" v="1046"/>
          <ac:spMkLst>
            <pc:docMk/>
            <pc:sldMk cId="3365547915" sldId="291"/>
            <ac:spMk id="32" creationId="{0A21A1F8-0202-47A2-AA30-21B1B3ED6D76}"/>
          </ac:spMkLst>
        </pc:spChg>
        <pc:spChg chg="add del">
          <ac:chgData name="Alice Guo" userId="S::simin@uchicago.edu::3dadeb45-68ce-46d8-adba-db226b1580b7" providerId="AD" clId="Web-{D79835C7-0AA4-494E-BCF6-E63D0C948A9B}" dt="2020-03-15T17:43:09.684" v="1046"/>
          <ac:spMkLst>
            <pc:docMk/>
            <pc:sldMk cId="3365547915" sldId="291"/>
            <ac:spMk id="33" creationId="{58016B9E-A476-43D0-AA13-88A0A84D44A2}"/>
          </ac:spMkLst>
        </pc:spChg>
        <pc:spChg chg="add del">
          <ac:chgData name="Alice Guo" userId="S::simin@uchicago.edu::3dadeb45-68ce-46d8-adba-db226b1580b7" providerId="AD" clId="Web-{D79835C7-0AA4-494E-BCF6-E63D0C948A9B}" dt="2020-03-15T17:43:00.075" v="1043"/>
          <ac:spMkLst>
            <pc:docMk/>
            <pc:sldMk cId="3365547915" sldId="291"/>
            <ac:spMk id="35" creationId="{504BED40-EAF7-4E55-AFF7-2CD840EBD3AA}"/>
          </ac:spMkLst>
        </pc:spChg>
        <pc:spChg chg="add">
          <ac:chgData name="Alice Guo" userId="S::simin@uchicago.edu::3dadeb45-68ce-46d8-adba-db226b1580b7" providerId="AD" clId="Web-{D79835C7-0AA4-494E-BCF6-E63D0C948A9B}" dt="2020-03-15T17:43:09.684" v="1046"/>
          <ac:spMkLst>
            <pc:docMk/>
            <pc:sldMk cId="3365547915" sldId="291"/>
            <ac:spMk id="36" creationId="{13BF3125-F829-42AD-9499-2E1E6857395C}"/>
          </ac:spMkLst>
        </pc:spChg>
        <pc:spChg chg="add">
          <ac:chgData name="Alice Guo" userId="S::simin@uchicago.edu::3dadeb45-68ce-46d8-adba-db226b1580b7" providerId="AD" clId="Web-{D79835C7-0AA4-494E-BCF6-E63D0C948A9B}" dt="2020-03-15T17:43:09.684" v="1046"/>
          <ac:spMkLst>
            <pc:docMk/>
            <pc:sldMk cId="3365547915" sldId="291"/>
            <ac:spMk id="37" creationId="{0755048A-E386-4898-B0AD-98A6A29F6A24}"/>
          </ac:spMkLst>
        </pc:spChg>
        <pc:spChg chg="add del">
          <ac:chgData name="Alice Guo" userId="S::simin@uchicago.edu::3dadeb45-68ce-46d8-adba-db226b1580b7" providerId="AD" clId="Web-{D79835C7-0AA4-494E-BCF6-E63D0C948A9B}" dt="2020-03-15T17:42:57.075" v="1041"/>
          <ac:spMkLst>
            <pc:docMk/>
            <pc:sldMk cId="3365547915" sldId="291"/>
            <ac:spMk id="38" creationId="{0A7B8BBB-5B34-401F-9483-EB5DC6DFA89C}"/>
          </ac:spMkLst>
        </pc:spChg>
        <pc:spChg chg="add del">
          <ac:chgData name="Alice Guo" userId="S::simin@uchicago.edu::3dadeb45-68ce-46d8-adba-db226b1580b7" providerId="AD" clId="Web-{D79835C7-0AA4-494E-BCF6-E63D0C948A9B}" dt="2020-03-15T17:43:00.075" v="1043"/>
          <ac:spMkLst>
            <pc:docMk/>
            <pc:sldMk cId="3365547915" sldId="291"/>
            <ac:spMk id="40" creationId="{F367CCF1-BB1E-41CF-8499-94A870C33EFA}"/>
          </ac:spMkLst>
        </pc:spChg>
        <pc:spChg chg="add">
          <ac:chgData name="Alice Guo" userId="S::simin@uchicago.edu::3dadeb45-68ce-46d8-adba-db226b1580b7" providerId="AD" clId="Web-{D79835C7-0AA4-494E-BCF6-E63D0C948A9B}" dt="2020-03-15T17:43:09.684" v="1046"/>
          <ac:spMkLst>
            <pc:docMk/>
            <pc:sldMk cId="3365547915" sldId="291"/>
            <ac:spMk id="42" creationId="{0A21A1F8-0202-47A2-AA30-21B1B3ED6D76}"/>
          </ac:spMkLst>
        </pc:spChg>
        <pc:spChg chg="add">
          <ac:chgData name="Alice Guo" userId="S::simin@uchicago.edu::3dadeb45-68ce-46d8-adba-db226b1580b7" providerId="AD" clId="Web-{D79835C7-0AA4-494E-BCF6-E63D0C948A9B}" dt="2020-03-15T17:43:09.684" v="1046"/>
          <ac:spMkLst>
            <pc:docMk/>
            <pc:sldMk cId="3365547915" sldId="291"/>
            <ac:spMk id="44" creationId="{58016B9E-A476-43D0-AA13-88A0A84D44A2}"/>
          </ac:spMkLst>
        </pc:spChg>
        <pc:picChg chg="del">
          <ac:chgData name="Alice Guo" userId="S::simin@uchicago.edu::3dadeb45-68ce-46d8-adba-db226b1580b7" providerId="AD" clId="Web-{D79835C7-0AA4-494E-BCF6-E63D0C948A9B}" dt="2020-03-15T17:20:55.569" v="249"/>
          <ac:picMkLst>
            <pc:docMk/>
            <pc:sldMk cId="3365547915" sldId="291"/>
            <ac:picMk id="5" creationId="{747BCC33-C42A-456E-8E1D-195B4A5844D4}"/>
          </ac:picMkLst>
        </pc:picChg>
        <pc:picChg chg="add mod ord">
          <ac:chgData name="Alice Guo" userId="S::simin@uchicago.edu::3dadeb45-68ce-46d8-adba-db226b1580b7" providerId="AD" clId="Web-{D79835C7-0AA4-494E-BCF6-E63D0C948A9B}" dt="2020-03-15T17:43:09.669" v="1045"/>
          <ac:picMkLst>
            <pc:docMk/>
            <pc:sldMk cId="3365547915" sldId="291"/>
            <ac:picMk id="6" creationId="{E2D1D8F8-BF6D-43BE-BED7-8FD2B55F523B}"/>
          </ac:picMkLst>
        </pc:picChg>
        <pc:picChg chg="add mod ord">
          <ac:chgData name="Alice Guo" userId="S::simin@uchicago.edu::3dadeb45-68ce-46d8-adba-db226b1580b7" providerId="AD" clId="Web-{D79835C7-0AA4-494E-BCF6-E63D0C948A9B}" dt="2020-03-15T17:43:09.669" v="1045"/>
          <ac:picMkLst>
            <pc:docMk/>
            <pc:sldMk cId="3365547915" sldId="291"/>
            <ac:picMk id="8" creationId="{E958EABB-FFD3-442E-A897-4B06B01D5C38}"/>
          </ac:picMkLst>
        </pc:picChg>
      </pc:sldChg>
      <pc:sldChg chg="addSp delSp modSp mod setBg">
        <pc:chgData name="Alice Guo" userId="S::simin@uchicago.edu::3dadeb45-68ce-46d8-adba-db226b1580b7" providerId="AD" clId="Web-{D79835C7-0AA4-494E-BCF6-E63D0C948A9B}" dt="2020-03-15T20:43:38.608" v="2712" actId="20577"/>
        <pc:sldMkLst>
          <pc:docMk/>
          <pc:sldMk cId="632267815" sldId="292"/>
        </pc:sldMkLst>
        <pc:spChg chg="mod">
          <ac:chgData name="Alice Guo" userId="S::simin@uchicago.edu::3dadeb45-68ce-46d8-adba-db226b1580b7" providerId="AD" clId="Web-{D79835C7-0AA4-494E-BCF6-E63D0C948A9B}" dt="2020-03-15T17:39:17.277" v="909"/>
          <ac:spMkLst>
            <pc:docMk/>
            <pc:sldMk cId="632267815" sldId="292"/>
            <ac:spMk id="2" creationId="{02648358-7607-4F0B-9463-6B9CD641DAD2}"/>
          </ac:spMkLst>
        </pc:spChg>
        <pc:spChg chg="add del mod ord">
          <ac:chgData name="Alice Guo" userId="S::simin@uchicago.edu::3dadeb45-68ce-46d8-adba-db226b1580b7" providerId="AD" clId="Web-{D79835C7-0AA4-494E-BCF6-E63D0C948A9B}" dt="2020-03-15T20:43:38.608" v="2712" actId="20577"/>
          <ac:spMkLst>
            <pc:docMk/>
            <pc:sldMk cId="632267815" sldId="292"/>
            <ac:spMk id="3" creationId="{153B44EC-0EAF-441D-A4F5-DBBF13A67909}"/>
          </ac:spMkLst>
        </pc:spChg>
        <pc:spChg chg="mod ord">
          <ac:chgData name="Alice Guo" userId="S::simin@uchicago.edu::3dadeb45-68ce-46d8-adba-db226b1580b7" providerId="AD" clId="Web-{D79835C7-0AA4-494E-BCF6-E63D0C948A9B}" dt="2020-03-15T17:39:17.277" v="909"/>
          <ac:spMkLst>
            <pc:docMk/>
            <pc:sldMk cId="632267815" sldId="292"/>
            <ac:spMk id="4" creationId="{1CB7E26B-FF98-459C-B767-EABCD440B997}"/>
          </ac:spMkLst>
        </pc:spChg>
        <pc:spChg chg="add del mod">
          <ac:chgData name="Alice Guo" userId="S::simin@uchicago.edu::3dadeb45-68ce-46d8-adba-db226b1580b7" providerId="AD" clId="Web-{D79835C7-0AA4-494E-BCF6-E63D0C948A9B}" dt="2020-03-15T17:46:07.076" v="1071"/>
          <ac:spMkLst>
            <pc:docMk/>
            <pc:sldMk cId="632267815" sldId="292"/>
            <ac:spMk id="8" creationId="{EF82A8EE-46D7-4DDD-A0E3-8D69975BAA04}"/>
          </ac:spMkLst>
        </pc:spChg>
        <pc:spChg chg="add del">
          <ac:chgData name="Alice Guo" userId="S::simin@uchicago.edu::3dadeb45-68ce-46d8-adba-db226b1580b7" providerId="AD" clId="Web-{D79835C7-0AA4-494E-BCF6-E63D0C948A9B}" dt="2020-03-15T17:39:40.668" v="910"/>
          <ac:spMkLst>
            <pc:docMk/>
            <pc:sldMk cId="632267815" sldId="292"/>
            <ac:spMk id="10" creationId="{FBB53F82-F191-4EEB-AB7B-F69E634FA3E8}"/>
          </ac:spMkLst>
        </pc:spChg>
        <pc:spChg chg="add del">
          <ac:chgData name="Alice Guo" userId="S::simin@uchicago.edu::3dadeb45-68ce-46d8-adba-db226b1580b7" providerId="AD" clId="Web-{D79835C7-0AA4-494E-BCF6-E63D0C948A9B}" dt="2020-03-15T17:39:40.668" v="910"/>
          <ac:spMkLst>
            <pc:docMk/>
            <pc:sldMk cId="632267815" sldId="292"/>
            <ac:spMk id="12" creationId="{8616AA08-3831-473D-B61B-89484A33CF65}"/>
          </ac:spMkLst>
        </pc:spChg>
        <pc:spChg chg="add del">
          <ac:chgData name="Alice Guo" userId="S::simin@uchicago.edu::3dadeb45-68ce-46d8-adba-db226b1580b7" providerId="AD" clId="Web-{D79835C7-0AA4-494E-BCF6-E63D0C948A9B}" dt="2020-03-15T17:39:40.668" v="910"/>
          <ac:spMkLst>
            <pc:docMk/>
            <pc:sldMk cId="632267815" sldId="292"/>
            <ac:spMk id="14" creationId="{8431B918-3A1C-46BA-9430-CAD97D9DA0FC}"/>
          </ac:spMkLst>
        </pc:spChg>
        <pc:spChg chg="add del">
          <ac:chgData name="Alice Guo" userId="S::simin@uchicago.edu::3dadeb45-68ce-46d8-adba-db226b1580b7" providerId="AD" clId="Web-{D79835C7-0AA4-494E-BCF6-E63D0C948A9B}" dt="2020-03-15T17:39:40.668" v="910"/>
          <ac:spMkLst>
            <pc:docMk/>
            <pc:sldMk cId="632267815" sldId="292"/>
            <ac:spMk id="16" creationId="{8400935A-2F82-4DC4-A4E1-E12EFB8C2738}"/>
          </ac:spMkLst>
        </pc:spChg>
        <pc:spChg chg="add del">
          <ac:chgData name="Alice Guo" userId="S::simin@uchicago.edu::3dadeb45-68ce-46d8-adba-db226b1580b7" providerId="AD" clId="Web-{D79835C7-0AA4-494E-BCF6-E63D0C948A9B}" dt="2020-03-15T17:39:40.668" v="910"/>
          <ac:spMkLst>
            <pc:docMk/>
            <pc:sldMk cId="632267815" sldId="292"/>
            <ac:spMk id="18" creationId="{A3D5D599-1CAE-4C92-B5AE-8E51AF6D47C9}"/>
          </ac:spMkLst>
        </pc:spChg>
        <pc:spChg chg="add">
          <ac:chgData name="Alice Guo" userId="S::simin@uchicago.edu::3dadeb45-68ce-46d8-adba-db226b1580b7" providerId="AD" clId="Web-{D79835C7-0AA4-494E-BCF6-E63D0C948A9B}" dt="2020-03-15T17:39:40.668" v="910"/>
          <ac:spMkLst>
            <pc:docMk/>
            <pc:sldMk cId="632267815" sldId="292"/>
            <ac:spMk id="23" creationId="{8D2B4922-7602-46A0-9EEB-1F737C65FE3C}"/>
          </ac:spMkLst>
        </pc:spChg>
        <pc:spChg chg="add">
          <ac:chgData name="Alice Guo" userId="S::simin@uchicago.edu::3dadeb45-68ce-46d8-adba-db226b1580b7" providerId="AD" clId="Web-{D79835C7-0AA4-494E-BCF6-E63D0C948A9B}" dt="2020-03-15T17:39:40.668" v="910"/>
          <ac:spMkLst>
            <pc:docMk/>
            <pc:sldMk cId="632267815" sldId="292"/>
            <ac:spMk id="25" creationId="{970450C2-785F-4B9A-ADCF-A3081A1CF7EF}"/>
          </ac:spMkLst>
        </pc:spChg>
        <pc:spChg chg="add">
          <ac:chgData name="Alice Guo" userId="S::simin@uchicago.edu::3dadeb45-68ce-46d8-adba-db226b1580b7" providerId="AD" clId="Web-{D79835C7-0AA4-494E-BCF6-E63D0C948A9B}" dt="2020-03-15T17:39:40.668" v="910"/>
          <ac:spMkLst>
            <pc:docMk/>
            <pc:sldMk cId="632267815" sldId="292"/>
            <ac:spMk id="27" creationId="{6616FE08-2FA4-454F-8805-C2B340EE8CB0}"/>
          </ac:spMkLst>
        </pc:spChg>
        <pc:spChg chg="add">
          <ac:chgData name="Alice Guo" userId="S::simin@uchicago.edu::3dadeb45-68ce-46d8-adba-db226b1580b7" providerId="AD" clId="Web-{D79835C7-0AA4-494E-BCF6-E63D0C948A9B}" dt="2020-03-15T17:39:40.668" v="910"/>
          <ac:spMkLst>
            <pc:docMk/>
            <pc:sldMk cId="632267815" sldId="292"/>
            <ac:spMk id="29" creationId="{AD6FD8DB-BEB0-487A-910E-E4D3E89D7389}"/>
          </ac:spMkLst>
        </pc:spChg>
        <pc:spChg chg="add">
          <ac:chgData name="Alice Guo" userId="S::simin@uchicago.edu::3dadeb45-68ce-46d8-adba-db226b1580b7" providerId="AD" clId="Web-{D79835C7-0AA4-494E-BCF6-E63D0C948A9B}" dt="2020-03-15T17:39:40.668" v="910"/>
          <ac:spMkLst>
            <pc:docMk/>
            <pc:sldMk cId="632267815" sldId="292"/>
            <ac:spMk id="31" creationId="{E7F0B04F-9887-478F-B1F0-5B28D467D121}"/>
          </ac:spMkLst>
        </pc:spChg>
        <pc:picChg chg="add mod">
          <ac:chgData name="Alice Guo" userId="S::simin@uchicago.edu::3dadeb45-68ce-46d8-adba-db226b1580b7" providerId="AD" clId="Web-{D79835C7-0AA4-494E-BCF6-E63D0C948A9B}" dt="2020-03-15T17:39:40.668" v="910"/>
          <ac:picMkLst>
            <pc:docMk/>
            <pc:sldMk cId="632267815" sldId="292"/>
            <ac:picMk id="5" creationId="{B167EAD2-2E67-45E4-9363-C45A9FE3B1AA}"/>
          </ac:picMkLst>
        </pc:picChg>
      </pc:sldChg>
      <pc:sldChg chg="addSp delSp modSp new mod setBg setClrOvrMap modNotes">
        <pc:chgData name="Alice Guo" userId="S::simin@uchicago.edu::3dadeb45-68ce-46d8-adba-db226b1580b7" providerId="AD" clId="Web-{D79835C7-0AA4-494E-BCF6-E63D0C948A9B}" dt="2020-03-15T21:08:04.456" v="3028" actId="20577"/>
        <pc:sldMkLst>
          <pc:docMk/>
          <pc:sldMk cId="219893555" sldId="296"/>
        </pc:sldMkLst>
        <pc:spChg chg="mod">
          <ac:chgData name="Alice Guo" userId="S::simin@uchicago.edu::3dadeb45-68ce-46d8-adba-db226b1580b7" providerId="AD" clId="Web-{D79835C7-0AA4-494E-BCF6-E63D0C948A9B}" dt="2020-03-15T20:31:27.372" v="2598"/>
          <ac:spMkLst>
            <pc:docMk/>
            <pc:sldMk cId="219893555" sldId="296"/>
            <ac:spMk id="2" creationId="{91259A92-2CCB-424B-AAB4-DB5F86FFEDC0}"/>
          </ac:spMkLst>
        </pc:spChg>
        <pc:spChg chg="mod">
          <ac:chgData name="Alice Guo" userId="S::simin@uchicago.edu::3dadeb45-68ce-46d8-adba-db226b1580b7" providerId="AD" clId="Web-{D79835C7-0AA4-494E-BCF6-E63D0C948A9B}" dt="2020-03-15T21:08:04.456" v="3028" actId="20577"/>
          <ac:spMkLst>
            <pc:docMk/>
            <pc:sldMk cId="219893555" sldId="296"/>
            <ac:spMk id="3" creationId="{083355ED-0C63-430B-8C9E-445CCC118F12}"/>
          </ac:spMkLst>
        </pc:spChg>
        <pc:spChg chg="mod ord">
          <ac:chgData name="Alice Guo" userId="S::simin@uchicago.edu::3dadeb45-68ce-46d8-adba-db226b1580b7" providerId="AD" clId="Web-{D79835C7-0AA4-494E-BCF6-E63D0C948A9B}" dt="2020-03-15T20:31:27.372" v="2598"/>
          <ac:spMkLst>
            <pc:docMk/>
            <pc:sldMk cId="219893555" sldId="296"/>
            <ac:spMk id="4" creationId="{BE04B9AC-82E5-4AB3-8080-A7E382FB4A05}"/>
          </ac:spMkLst>
        </pc:spChg>
        <pc:spChg chg="add del">
          <ac:chgData name="Alice Guo" userId="S::simin@uchicago.edu::3dadeb45-68ce-46d8-adba-db226b1580b7" providerId="AD" clId="Web-{D79835C7-0AA4-494E-BCF6-E63D0C948A9B}" dt="2020-03-15T20:30:36.122" v="2596"/>
          <ac:spMkLst>
            <pc:docMk/>
            <pc:sldMk cId="219893555" sldId="296"/>
            <ac:spMk id="10" creationId="{E9751CB9-7B25-4EB8-9A6F-82F822549F12}"/>
          </ac:spMkLst>
        </pc:spChg>
        <pc:spChg chg="add del">
          <ac:chgData name="Alice Guo" userId="S::simin@uchicago.edu::3dadeb45-68ce-46d8-adba-db226b1580b7" providerId="AD" clId="Web-{D79835C7-0AA4-494E-BCF6-E63D0C948A9B}" dt="2020-03-15T20:30:36.122" v="2596"/>
          <ac:spMkLst>
            <pc:docMk/>
            <pc:sldMk cId="219893555" sldId="296"/>
            <ac:spMk id="12" creationId="{E1317383-CF3B-4B02-9512-BECBEF6362A4}"/>
          </ac:spMkLst>
        </pc:spChg>
        <pc:spChg chg="add mod">
          <ac:chgData name="Alice Guo" userId="S::simin@uchicago.edu::3dadeb45-68ce-46d8-adba-db226b1580b7" providerId="AD" clId="Web-{D79835C7-0AA4-494E-BCF6-E63D0C948A9B}" dt="2020-03-15T20:49:10.453" v="2904" actId="20577"/>
          <ac:spMkLst>
            <pc:docMk/>
            <pc:sldMk cId="219893555" sldId="296"/>
            <ac:spMk id="13" creationId="{9AB08876-F6E9-4332-8804-2B7DCB911306}"/>
          </ac:spMkLst>
        </pc:spChg>
        <pc:spChg chg="add del">
          <ac:chgData name="Alice Guo" userId="S::simin@uchicago.edu::3dadeb45-68ce-46d8-adba-db226b1580b7" providerId="AD" clId="Web-{D79835C7-0AA4-494E-BCF6-E63D0C948A9B}" dt="2020-03-15T20:30:36.122" v="2596"/>
          <ac:spMkLst>
            <pc:docMk/>
            <pc:sldMk cId="219893555" sldId="296"/>
            <ac:spMk id="14" creationId="{B1D4C7A0-6DF2-4F2D-A45D-F111582974C7}"/>
          </ac:spMkLst>
        </pc:spChg>
        <pc:spChg chg="add del">
          <ac:chgData name="Alice Guo" userId="S::simin@uchicago.edu::3dadeb45-68ce-46d8-adba-db226b1580b7" providerId="AD" clId="Web-{D79835C7-0AA4-494E-BCF6-E63D0C948A9B}" dt="2020-03-15T20:30:36.122" v="2596"/>
          <ac:spMkLst>
            <pc:docMk/>
            <pc:sldMk cId="219893555" sldId="296"/>
            <ac:spMk id="16" creationId="{DBF3943D-BCB6-4B31-809D-A005686483B4}"/>
          </ac:spMkLst>
        </pc:spChg>
        <pc:spChg chg="add del">
          <ac:chgData name="Alice Guo" userId="S::simin@uchicago.edu::3dadeb45-68ce-46d8-adba-db226b1580b7" providerId="AD" clId="Web-{D79835C7-0AA4-494E-BCF6-E63D0C948A9B}" dt="2020-03-15T20:30:36.122" v="2596"/>
          <ac:spMkLst>
            <pc:docMk/>
            <pc:sldMk cId="219893555" sldId="296"/>
            <ac:spMk id="18" creationId="{39373A6F-2E1F-4613-8E1D-D68057D29F31}"/>
          </ac:spMkLst>
        </pc:spChg>
        <pc:spChg chg="add del">
          <ac:chgData name="Alice Guo" userId="S::simin@uchicago.edu::3dadeb45-68ce-46d8-adba-db226b1580b7" providerId="AD" clId="Web-{D79835C7-0AA4-494E-BCF6-E63D0C948A9B}" dt="2020-03-15T20:31:27.372" v="2598"/>
          <ac:spMkLst>
            <pc:docMk/>
            <pc:sldMk cId="219893555" sldId="296"/>
            <ac:spMk id="23" creationId="{BFBC75CB-7D0F-4FA6-8CF0-B4D3F6B60A85}"/>
          </ac:spMkLst>
        </pc:spChg>
        <pc:spChg chg="add">
          <ac:chgData name="Alice Guo" userId="S::simin@uchicago.edu::3dadeb45-68ce-46d8-adba-db226b1580b7" providerId="AD" clId="Web-{D79835C7-0AA4-494E-BCF6-E63D0C948A9B}" dt="2020-03-15T20:31:27.372" v="2598"/>
          <ac:spMkLst>
            <pc:docMk/>
            <pc:sldMk cId="219893555" sldId="296"/>
            <ac:spMk id="32" creationId="{2A74EFE6-7F0E-4B59-B933-BFBD637C98AB}"/>
          </ac:spMkLst>
        </pc:spChg>
        <pc:spChg chg="add">
          <ac:chgData name="Alice Guo" userId="S::simin@uchicago.edu::3dadeb45-68ce-46d8-adba-db226b1580b7" providerId="AD" clId="Web-{D79835C7-0AA4-494E-BCF6-E63D0C948A9B}" dt="2020-03-15T20:31:27.372" v="2598"/>
          <ac:spMkLst>
            <pc:docMk/>
            <pc:sldMk cId="219893555" sldId="296"/>
            <ac:spMk id="34" creationId="{2992D089-C0D0-41C5-A6D6-3E265230F870}"/>
          </ac:spMkLst>
        </pc:spChg>
        <pc:spChg chg="add">
          <ac:chgData name="Alice Guo" userId="S::simin@uchicago.edu::3dadeb45-68ce-46d8-adba-db226b1580b7" providerId="AD" clId="Web-{D79835C7-0AA4-494E-BCF6-E63D0C948A9B}" dt="2020-03-15T20:31:27.372" v="2598"/>
          <ac:spMkLst>
            <pc:docMk/>
            <pc:sldMk cId="219893555" sldId="296"/>
            <ac:spMk id="36" creationId="{0981DD49-25C0-4CC0-8F8D-7D94DFADE9F8}"/>
          </ac:spMkLst>
        </pc:spChg>
        <pc:spChg chg="add">
          <ac:chgData name="Alice Guo" userId="S::simin@uchicago.edu::3dadeb45-68ce-46d8-adba-db226b1580b7" providerId="AD" clId="Web-{D79835C7-0AA4-494E-BCF6-E63D0C948A9B}" dt="2020-03-15T20:31:27.372" v="2598"/>
          <ac:spMkLst>
            <pc:docMk/>
            <pc:sldMk cId="219893555" sldId="296"/>
            <ac:spMk id="38" creationId="{81BEF027-3FBF-42CF-8E92-58F9696E6B4F}"/>
          </ac:spMkLst>
        </pc:spChg>
        <pc:spChg chg="add">
          <ac:chgData name="Alice Guo" userId="S::simin@uchicago.edu::3dadeb45-68ce-46d8-adba-db226b1580b7" providerId="AD" clId="Web-{D79835C7-0AA4-494E-BCF6-E63D0C948A9B}" dt="2020-03-15T20:31:27.372" v="2598"/>
          <ac:spMkLst>
            <pc:docMk/>
            <pc:sldMk cId="219893555" sldId="296"/>
            <ac:spMk id="40" creationId="{85EC3AD1-DA06-4E55-8EEF-07841996508B}"/>
          </ac:spMkLst>
        </pc:spChg>
        <pc:spChg chg="add">
          <ac:chgData name="Alice Guo" userId="S::simin@uchicago.edu::3dadeb45-68ce-46d8-adba-db226b1580b7" providerId="AD" clId="Web-{D79835C7-0AA4-494E-BCF6-E63D0C948A9B}" dt="2020-03-15T20:31:27.372" v="2598"/>
          <ac:spMkLst>
            <pc:docMk/>
            <pc:sldMk cId="219893555" sldId="296"/>
            <ac:spMk id="42" creationId="{5EFD83C0-7D88-4396-8CF2-B807E97D61E7}"/>
          </ac:spMkLst>
        </pc:spChg>
        <pc:spChg chg="add">
          <ac:chgData name="Alice Guo" userId="S::simin@uchicago.edu::3dadeb45-68ce-46d8-adba-db226b1580b7" providerId="AD" clId="Web-{D79835C7-0AA4-494E-BCF6-E63D0C948A9B}" dt="2020-03-15T20:31:27.372" v="2598"/>
          <ac:spMkLst>
            <pc:docMk/>
            <pc:sldMk cId="219893555" sldId="296"/>
            <ac:spMk id="44" creationId="{E3A5CDF9-D53B-425C-8FFC-92ACC6A1C165}"/>
          </ac:spMkLst>
        </pc:spChg>
        <pc:grpChg chg="add del">
          <ac:chgData name="Alice Guo" userId="S::simin@uchicago.edu::3dadeb45-68ce-46d8-adba-db226b1580b7" providerId="AD" clId="Web-{D79835C7-0AA4-494E-BCF6-E63D0C948A9B}" dt="2020-03-15T20:31:27.372" v="2598"/>
          <ac:grpSpMkLst>
            <pc:docMk/>
            <pc:sldMk cId="219893555" sldId="296"/>
            <ac:grpSpMk id="25" creationId="{BB2B7FE1-7C65-43D0-B408-6986D65BAA59}"/>
          </ac:grpSpMkLst>
        </pc:grpChg>
        <pc:picChg chg="add mod">
          <ac:chgData name="Alice Guo" userId="S::simin@uchicago.edu::3dadeb45-68ce-46d8-adba-db226b1580b7" providerId="AD" clId="Web-{D79835C7-0AA4-494E-BCF6-E63D0C948A9B}" dt="2020-03-15T20:31:27.372" v="2598"/>
          <ac:picMkLst>
            <pc:docMk/>
            <pc:sldMk cId="219893555" sldId="296"/>
            <ac:picMk id="5" creationId="{A08F046D-E8BC-461B-A95C-4B1B8430E921}"/>
          </ac:picMkLst>
        </pc:picChg>
        <pc:picChg chg="add mod ord">
          <ac:chgData name="Alice Guo" userId="S::simin@uchicago.edu::3dadeb45-68ce-46d8-adba-db226b1580b7" providerId="AD" clId="Web-{D79835C7-0AA4-494E-BCF6-E63D0C948A9B}" dt="2020-03-15T20:31:27.372" v="2598"/>
          <ac:picMkLst>
            <pc:docMk/>
            <pc:sldMk cId="219893555" sldId="296"/>
            <ac:picMk id="7" creationId="{F6F40197-D4A5-4061-8633-DD65270F98D9}"/>
          </ac:picMkLst>
        </pc:picChg>
        <pc:picChg chg="add mod ord">
          <ac:chgData name="Alice Guo" userId="S::simin@uchicago.edu::3dadeb45-68ce-46d8-adba-db226b1580b7" providerId="AD" clId="Web-{D79835C7-0AA4-494E-BCF6-E63D0C948A9B}" dt="2020-03-15T20:31:27.372" v="2598"/>
          <ac:picMkLst>
            <pc:docMk/>
            <pc:sldMk cId="219893555" sldId="296"/>
            <ac:picMk id="9" creationId="{8FB65412-DCFD-4573-B382-2DEBDCFBFED3}"/>
          </ac:picMkLst>
        </pc:picChg>
      </pc:sldChg>
    </pc:docChg>
  </pc:docChgLst>
  <pc:docChgLst>
    <pc:chgData name="Yuling Gu" userId="S::yuling@uchicago.edu::7ddd1ed6-648c-426b-9a62-727940851f61" providerId="AD" clId="Web-{D659D754-8626-433C-A851-7ED177130EF8}"/>
    <pc:docChg chg="modSld">
      <pc:chgData name="Yuling Gu" userId="S::yuling@uchicago.edu::7ddd1ed6-648c-426b-9a62-727940851f61" providerId="AD" clId="Web-{D659D754-8626-433C-A851-7ED177130EF8}" dt="2020-03-17T16:02:10.096" v="41"/>
      <pc:docMkLst>
        <pc:docMk/>
      </pc:docMkLst>
      <pc:sldChg chg="addSp delSp modSp">
        <pc:chgData name="Yuling Gu" userId="S::yuling@uchicago.edu::7ddd1ed6-648c-426b-9a62-727940851f61" providerId="AD" clId="Web-{D659D754-8626-433C-A851-7ED177130EF8}" dt="2020-03-17T16:02:10.096" v="41"/>
        <pc:sldMkLst>
          <pc:docMk/>
          <pc:sldMk cId="1854495335" sldId="304"/>
        </pc:sldMkLst>
        <pc:spChg chg="del mod">
          <ac:chgData name="Yuling Gu" userId="S::yuling@uchicago.edu::7ddd1ed6-648c-426b-9a62-727940851f61" providerId="AD" clId="Web-{D659D754-8626-433C-A851-7ED177130EF8}" dt="2020-03-17T16:02:10.096" v="41"/>
          <ac:spMkLst>
            <pc:docMk/>
            <pc:sldMk cId="1854495335" sldId="304"/>
            <ac:spMk id="25" creationId="{0636D1EF-190D-4D4A-AAA5-68E432BB67B2}"/>
          </ac:spMkLst>
        </pc:spChg>
        <pc:picChg chg="del">
          <ac:chgData name="Yuling Gu" userId="S::yuling@uchicago.edu::7ddd1ed6-648c-426b-9a62-727940851f61" providerId="AD" clId="Web-{D659D754-8626-433C-A851-7ED177130EF8}" dt="2020-03-17T15:50:36.451" v="7"/>
          <ac:picMkLst>
            <pc:docMk/>
            <pc:sldMk cId="1854495335" sldId="304"/>
            <ac:picMk id="5" creationId="{D59047B1-C4AF-45E9-B4A8-5A450071E733}"/>
          </ac:picMkLst>
        </pc:picChg>
        <pc:picChg chg="add mod">
          <ac:chgData name="Yuling Gu" userId="S::yuling@uchicago.edu::7ddd1ed6-648c-426b-9a62-727940851f61" providerId="AD" clId="Web-{D659D754-8626-433C-A851-7ED177130EF8}" dt="2020-03-17T15:49:59.373" v="6" actId="14100"/>
          <ac:picMkLst>
            <pc:docMk/>
            <pc:sldMk cId="1854495335" sldId="304"/>
            <ac:picMk id="6" creationId="{83B5AD56-C396-4568-95D8-8CB2C5D83E85}"/>
          </ac:picMkLst>
        </pc:picChg>
        <pc:picChg chg="add mod">
          <ac:chgData name="Yuling Gu" userId="S::yuling@uchicago.edu::7ddd1ed6-648c-426b-9a62-727940851f61" providerId="AD" clId="Web-{D659D754-8626-433C-A851-7ED177130EF8}" dt="2020-03-17T15:51:20.248" v="40" actId="1076"/>
          <ac:picMkLst>
            <pc:docMk/>
            <pc:sldMk cId="1854495335" sldId="304"/>
            <ac:picMk id="10" creationId="{87852E3C-0882-496D-936E-7C44C02B4B5A}"/>
          </ac:picMkLst>
        </pc:picChg>
        <pc:picChg chg="del">
          <ac:chgData name="Yuling Gu" userId="S::yuling@uchicago.edu::7ddd1ed6-648c-426b-9a62-727940851f61" providerId="AD" clId="Web-{D659D754-8626-433C-A851-7ED177130EF8}" dt="2020-03-17T15:49:34.826" v="1"/>
          <ac:picMkLst>
            <pc:docMk/>
            <pc:sldMk cId="1854495335" sldId="304"/>
            <ac:picMk id="26" creationId="{07F8857A-02EB-4ED0-AFB5-0C7AAA3D29DA}"/>
          </ac:picMkLst>
        </pc:picChg>
      </pc:sldChg>
    </pc:docChg>
  </pc:docChgLst>
  <pc:docChgLst>
    <pc:chgData name="Yuling Gu" userId="S::yuling@uchicago.edu::7ddd1ed6-648c-426b-9a62-727940851f61" providerId="AD" clId="Web-{1DAC2637-F02C-438A-9615-93441697B16A}"/>
    <pc:docChg chg="modSld">
      <pc:chgData name="Yuling Gu" userId="S::yuling@uchicago.edu::7ddd1ed6-648c-426b-9a62-727940851f61" providerId="AD" clId="Web-{1DAC2637-F02C-438A-9615-93441697B16A}" dt="2020-03-18T06:12:02.596" v="29" actId="14100"/>
      <pc:docMkLst>
        <pc:docMk/>
      </pc:docMkLst>
      <pc:sldChg chg="addSp delSp modSp">
        <pc:chgData name="Yuling Gu" userId="S::yuling@uchicago.edu::7ddd1ed6-648c-426b-9a62-727940851f61" providerId="AD" clId="Web-{1DAC2637-F02C-438A-9615-93441697B16A}" dt="2020-03-18T06:12:02.596" v="29" actId="14100"/>
        <pc:sldMkLst>
          <pc:docMk/>
          <pc:sldMk cId="278371296" sldId="267"/>
        </pc:sldMkLst>
        <pc:picChg chg="add mod ord">
          <ac:chgData name="Yuling Gu" userId="S::yuling@uchicago.edu::7ddd1ed6-648c-426b-9a62-727940851f61" providerId="AD" clId="Web-{1DAC2637-F02C-438A-9615-93441697B16A}" dt="2020-03-18T06:12:02.596" v="29" actId="14100"/>
          <ac:picMkLst>
            <pc:docMk/>
            <pc:sldMk cId="278371296" sldId="267"/>
            <ac:picMk id="3" creationId="{7BA17D58-E9EF-420E-B01C-016DD66F1334}"/>
          </ac:picMkLst>
        </pc:picChg>
        <pc:picChg chg="del">
          <ac:chgData name="Yuling Gu" userId="S::yuling@uchicago.edu::7ddd1ed6-648c-426b-9a62-727940851f61" providerId="AD" clId="Web-{1DAC2637-F02C-438A-9615-93441697B16A}" dt="2020-03-18T06:10:47.361" v="19"/>
          <ac:picMkLst>
            <pc:docMk/>
            <pc:sldMk cId="278371296" sldId="267"/>
            <ac:picMk id="43" creationId="{C7666726-45C4-4B63-9BCD-82CC06923986}"/>
          </ac:picMkLst>
        </pc:picChg>
      </pc:sldChg>
      <pc:sldChg chg="addSp delSp modSp">
        <pc:chgData name="Yuling Gu" userId="S::yuling@uchicago.edu::7ddd1ed6-648c-426b-9a62-727940851f61" providerId="AD" clId="Web-{1DAC2637-F02C-438A-9615-93441697B16A}" dt="2020-03-18T05:51:42.917" v="18" actId="14100"/>
        <pc:sldMkLst>
          <pc:docMk/>
          <pc:sldMk cId="3263348873" sldId="312"/>
        </pc:sldMkLst>
        <pc:spChg chg="add mod">
          <ac:chgData name="Yuling Gu" userId="S::yuling@uchicago.edu::7ddd1ed6-648c-426b-9a62-727940851f61" providerId="AD" clId="Web-{1DAC2637-F02C-438A-9615-93441697B16A}" dt="2020-03-18T05:51:36.870" v="16"/>
          <ac:spMkLst>
            <pc:docMk/>
            <pc:sldMk cId="3263348873" sldId="312"/>
            <ac:spMk id="9" creationId="{D658F735-5CAA-47DE-A105-974C43EE5295}"/>
          </ac:spMkLst>
        </pc:spChg>
        <pc:picChg chg="add mod">
          <ac:chgData name="Yuling Gu" userId="S::yuling@uchicago.edu::7ddd1ed6-648c-426b-9a62-727940851f61" providerId="AD" clId="Web-{1DAC2637-F02C-438A-9615-93441697B16A}" dt="2020-03-18T05:49:55.323" v="7" actId="1076"/>
          <ac:picMkLst>
            <pc:docMk/>
            <pc:sldMk cId="3263348873" sldId="312"/>
            <ac:picMk id="3" creationId="{0F2BDF49-AEDA-4D18-A0F7-2A8AE25AFE05}"/>
          </ac:picMkLst>
        </pc:picChg>
        <pc:picChg chg="add mod">
          <ac:chgData name="Yuling Gu" userId="S::yuling@uchicago.edu::7ddd1ed6-648c-426b-9a62-727940851f61" providerId="AD" clId="Web-{1DAC2637-F02C-438A-9615-93441697B16A}" dt="2020-03-18T05:51:42.917" v="18" actId="14100"/>
          <ac:picMkLst>
            <pc:docMk/>
            <pc:sldMk cId="3263348873" sldId="312"/>
            <ac:picMk id="6" creationId="{83D0C689-7637-49CD-AA5A-E1D1B0A25191}"/>
          </ac:picMkLst>
        </pc:picChg>
        <pc:picChg chg="del">
          <ac:chgData name="Yuling Gu" userId="S::yuling@uchicago.edu::7ddd1ed6-648c-426b-9a62-727940851f61" providerId="AD" clId="Web-{1DAC2637-F02C-438A-9615-93441697B16A}" dt="2020-03-18T05:49:52.432" v="6"/>
          <ac:picMkLst>
            <pc:docMk/>
            <pc:sldMk cId="3263348873" sldId="312"/>
            <ac:picMk id="19" creationId="{ED892B1E-1E42-4B25-A95E-D0D2A9AF9781}"/>
          </ac:picMkLst>
        </pc:picChg>
        <pc:picChg chg="del">
          <ac:chgData name="Yuling Gu" userId="S::yuling@uchicago.edu::7ddd1ed6-648c-426b-9a62-727940851f61" providerId="AD" clId="Web-{1DAC2637-F02C-438A-9615-93441697B16A}" dt="2020-03-18T05:51:36.870" v="16"/>
          <ac:picMkLst>
            <pc:docMk/>
            <pc:sldMk cId="3263348873" sldId="312"/>
            <ac:picMk id="23" creationId="{FFCCDB42-A47F-4284-98B5-774F490D605B}"/>
          </ac:picMkLst>
        </pc:picChg>
      </pc:sldChg>
    </pc:docChg>
  </pc:docChgLst>
  <pc:docChgLst>
    <pc:chgData name="Yuling Gu" userId="7ddd1ed6-648c-426b-9a62-727940851f61" providerId="ADAL" clId="{11955CEE-1FE6-46CC-A74E-A607D87447D5}"/>
    <pc:docChg chg="undo custSel mod addSld delSld modSld sldOrd">
      <pc:chgData name="Yuling Gu" userId="7ddd1ed6-648c-426b-9a62-727940851f61" providerId="ADAL" clId="{11955CEE-1FE6-46CC-A74E-A607D87447D5}" dt="2020-03-18T04:38:50.152" v="4657" actId="20577"/>
      <pc:docMkLst>
        <pc:docMk/>
      </pc:docMkLst>
      <pc:sldChg chg="modSp">
        <pc:chgData name="Yuling Gu" userId="7ddd1ed6-648c-426b-9a62-727940851f61" providerId="ADAL" clId="{11955CEE-1FE6-46CC-A74E-A607D87447D5}" dt="2020-03-18T04:38:50.152" v="4657" actId="20577"/>
        <pc:sldMkLst>
          <pc:docMk/>
          <pc:sldMk cId="477539612" sldId="259"/>
        </pc:sldMkLst>
        <pc:spChg chg="mod">
          <ac:chgData name="Yuling Gu" userId="7ddd1ed6-648c-426b-9a62-727940851f61" providerId="ADAL" clId="{11955CEE-1FE6-46CC-A74E-A607D87447D5}" dt="2020-03-15T20:54:12.472" v="3253" actId="20577"/>
          <ac:spMkLst>
            <pc:docMk/>
            <pc:sldMk cId="477539612" sldId="259"/>
            <ac:spMk id="34" creationId="{257234E5-004F-A540-BA11-D0A8AF669D87}"/>
          </ac:spMkLst>
        </pc:spChg>
        <pc:spChg chg="mod">
          <ac:chgData name="Yuling Gu" userId="7ddd1ed6-648c-426b-9a62-727940851f61" providerId="ADAL" clId="{11955CEE-1FE6-46CC-A74E-A607D87447D5}" dt="2020-03-18T04:38:50.152" v="4657" actId="20577"/>
          <ac:spMkLst>
            <pc:docMk/>
            <pc:sldMk cId="477539612" sldId="259"/>
            <ac:spMk id="35" creationId="{D4BB62C5-0997-7D4C-974D-A1E944B88F50}"/>
          </ac:spMkLst>
        </pc:spChg>
      </pc:sldChg>
      <pc:sldChg chg="addSp delSp modSp">
        <pc:chgData name="Yuling Gu" userId="7ddd1ed6-648c-426b-9a62-727940851f61" providerId="ADAL" clId="{11955CEE-1FE6-46CC-A74E-A607D87447D5}" dt="2020-03-15T20:56:09.283" v="3374" actId="113"/>
        <pc:sldMkLst>
          <pc:docMk/>
          <pc:sldMk cId="4225292136" sldId="262"/>
        </pc:sldMkLst>
        <pc:spChg chg="add del mod">
          <ac:chgData name="Yuling Gu" userId="7ddd1ed6-648c-426b-9a62-727940851f61" providerId="ADAL" clId="{11955CEE-1FE6-46CC-A74E-A607D87447D5}" dt="2020-03-15T20:53:26.528" v="3211" actId="478"/>
          <ac:spMkLst>
            <pc:docMk/>
            <pc:sldMk cId="4225292136" sldId="262"/>
            <ac:spMk id="3" creationId="{893505E8-96BC-4EF6-B8AC-371D3B28199D}"/>
          </ac:spMkLst>
        </pc:spChg>
        <pc:spChg chg="mod">
          <ac:chgData name="Yuling Gu" userId="7ddd1ed6-648c-426b-9a62-727940851f61" providerId="ADAL" clId="{11955CEE-1FE6-46CC-A74E-A607D87447D5}" dt="2020-03-15T20:56:09.283" v="3374" actId="113"/>
          <ac:spMkLst>
            <pc:docMk/>
            <pc:sldMk cId="4225292136" sldId="262"/>
            <ac:spMk id="101" creationId="{BC29C457-F5A0-4835-AEEE-FCD3AC65E7B5}"/>
          </ac:spMkLst>
        </pc:spChg>
        <pc:grpChg chg="add mod">
          <ac:chgData name="Yuling Gu" userId="7ddd1ed6-648c-426b-9a62-727940851f61" providerId="ADAL" clId="{11955CEE-1FE6-46CC-A74E-A607D87447D5}" dt="2020-03-15T20:55:44.277" v="3330" actId="1037"/>
          <ac:grpSpMkLst>
            <pc:docMk/>
            <pc:sldMk cId="4225292136" sldId="262"/>
            <ac:grpSpMk id="98" creationId="{AD39CA49-A0DC-42AA-99D1-0EFF910C4E22}"/>
          </ac:grpSpMkLst>
        </pc:grpChg>
        <pc:cxnChg chg="mod">
          <ac:chgData name="Yuling Gu" userId="7ddd1ed6-648c-426b-9a62-727940851f61" providerId="ADAL" clId="{11955CEE-1FE6-46CC-A74E-A607D87447D5}" dt="2020-03-15T20:55:31.660" v="3301" actId="14100"/>
          <ac:cxnSpMkLst>
            <pc:docMk/>
            <pc:sldMk cId="4225292136" sldId="262"/>
            <ac:cxnSpMk id="7" creationId="{6E371840-A76B-1E49-BA80-CEC83164D73D}"/>
          </ac:cxnSpMkLst>
        </pc:cxnChg>
        <pc:cxnChg chg="add mod">
          <ac:chgData name="Yuling Gu" userId="7ddd1ed6-648c-426b-9a62-727940851f61" providerId="ADAL" clId="{11955CEE-1FE6-46CC-A74E-A607D87447D5}" dt="2020-03-15T20:55:44.277" v="3330" actId="1037"/>
          <ac:cxnSpMkLst>
            <pc:docMk/>
            <pc:sldMk cId="4225292136" sldId="262"/>
            <ac:cxnSpMk id="97" creationId="{3049123F-7F98-42C7-9C3D-8D969A153BCB}"/>
          </ac:cxnSpMkLst>
        </pc:cxnChg>
      </pc:sldChg>
      <pc:sldChg chg="addSp delSp modSp">
        <pc:chgData name="Yuling Gu" userId="7ddd1ed6-648c-426b-9a62-727940851f61" providerId="ADAL" clId="{11955CEE-1FE6-46CC-A74E-A607D87447D5}" dt="2020-03-18T01:36:56.201" v="4544" actId="21"/>
        <pc:sldMkLst>
          <pc:docMk/>
          <pc:sldMk cId="1903785033" sldId="266"/>
        </pc:sldMkLst>
        <pc:spChg chg="mod">
          <ac:chgData name="Yuling Gu" userId="7ddd1ed6-648c-426b-9a62-727940851f61" providerId="ADAL" clId="{11955CEE-1FE6-46CC-A74E-A607D87447D5}" dt="2020-03-17T04:33:08.275" v="3726"/>
          <ac:spMkLst>
            <pc:docMk/>
            <pc:sldMk cId="1903785033" sldId="266"/>
            <ac:spMk id="3" creationId="{9C1E4FAE-936B-774F-A647-9BC89273C14F}"/>
          </ac:spMkLst>
        </pc:spChg>
        <pc:spChg chg="add mod">
          <ac:chgData name="Yuling Gu" userId="7ddd1ed6-648c-426b-9a62-727940851f61" providerId="ADAL" clId="{11955CEE-1FE6-46CC-A74E-A607D87447D5}" dt="2020-03-17T04:22:50.979" v="3676" actId="1076"/>
          <ac:spMkLst>
            <pc:docMk/>
            <pc:sldMk cId="1903785033" sldId="266"/>
            <ac:spMk id="15" creationId="{BF10BAA6-BA92-40FB-96C8-41583689DC14}"/>
          </ac:spMkLst>
        </pc:spChg>
        <pc:spChg chg="mod">
          <ac:chgData name="Yuling Gu" userId="7ddd1ed6-648c-426b-9a62-727940851f61" providerId="ADAL" clId="{11955CEE-1FE6-46CC-A74E-A607D87447D5}" dt="2020-03-18T01:36:56.201" v="4544" actId="21"/>
          <ac:spMkLst>
            <pc:docMk/>
            <pc:sldMk cId="1903785033" sldId="266"/>
            <ac:spMk id="19" creationId="{3E4AD432-5628-444B-83B0-89E180014A5A}"/>
          </ac:spMkLst>
        </pc:spChg>
        <pc:spChg chg="mod">
          <ac:chgData name="Yuling Gu" userId="7ddd1ed6-648c-426b-9a62-727940851f61" providerId="ADAL" clId="{11955CEE-1FE6-46CC-A74E-A607D87447D5}" dt="2020-03-18T01:33:23.736" v="4494" actId="20577"/>
          <ac:spMkLst>
            <pc:docMk/>
            <pc:sldMk cId="1903785033" sldId="266"/>
            <ac:spMk id="24" creationId="{7A067B82-5F3B-0E44-87B2-B20E1376427A}"/>
          </ac:spMkLst>
        </pc:spChg>
        <pc:spChg chg="mod">
          <ac:chgData name="Yuling Gu" userId="7ddd1ed6-648c-426b-9a62-727940851f61" providerId="ADAL" clId="{11955CEE-1FE6-46CC-A74E-A607D87447D5}" dt="2020-03-18T01:33:28.079" v="4496" actId="20577"/>
          <ac:spMkLst>
            <pc:docMk/>
            <pc:sldMk cId="1903785033" sldId="266"/>
            <ac:spMk id="26" creationId="{7F90C22B-EE29-A64A-9B47-41AA60D55AF6}"/>
          </ac:spMkLst>
        </pc:spChg>
        <pc:picChg chg="add del mod modCrop">
          <ac:chgData name="Yuling Gu" userId="7ddd1ed6-648c-426b-9a62-727940851f61" providerId="ADAL" clId="{11955CEE-1FE6-46CC-A74E-A607D87447D5}" dt="2020-03-18T01:35:38.394" v="4517" actId="1076"/>
          <ac:picMkLst>
            <pc:docMk/>
            <pc:sldMk cId="1903785033" sldId="266"/>
            <ac:picMk id="6" creationId="{BBEFB521-889B-46BF-8873-E459F71FDAAB}"/>
          </ac:picMkLst>
        </pc:picChg>
        <pc:picChg chg="add mod modCrop">
          <ac:chgData name="Yuling Gu" userId="7ddd1ed6-648c-426b-9a62-727940851f61" providerId="ADAL" clId="{11955CEE-1FE6-46CC-A74E-A607D87447D5}" dt="2020-03-17T04:11:12.544" v="3577" actId="732"/>
          <ac:picMkLst>
            <pc:docMk/>
            <pc:sldMk cId="1903785033" sldId="266"/>
            <ac:picMk id="8" creationId="{66076635-6F88-48B0-B7A7-A8580C242887}"/>
          </ac:picMkLst>
        </pc:picChg>
        <pc:picChg chg="add del mod">
          <ac:chgData name="Yuling Gu" userId="7ddd1ed6-648c-426b-9a62-727940851f61" providerId="ADAL" clId="{11955CEE-1FE6-46CC-A74E-A607D87447D5}" dt="2020-03-17T04:17:38.796" v="3657" actId="478"/>
          <ac:picMkLst>
            <pc:docMk/>
            <pc:sldMk cId="1903785033" sldId="266"/>
            <ac:picMk id="10" creationId="{2F468544-14BD-440B-9265-ABEFC2697701}"/>
          </ac:picMkLst>
        </pc:picChg>
        <pc:picChg chg="add del mod modCrop">
          <ac:chgData name="Yuling Gu" userId="7ddd1ed6-648c-426b-9a62-727940851f61" providerId="ADAL" clId="{11955CEE-1FE6-46CC-A74E-A607D87447D5}" dt="2020-03-18T01:35:12.319" v="4507" actId="478"/>
          <ac:picMkLst>
            <pc:docMk/>
            <pc:sldMk cId="1903785033" sldId="266"/>
            <ac:picMk id="12" creationId="{ED210968-7F60-468D-9357-D4D1EBFF884A}"/>
          </ac:picMkLst>
        </pc:picChg>
        <pc:picChg chg="add del mod">
          <ac:chgData name="Yuling Gu" userId="7ddd1ed6-648c-426b-9a62-727940851f61" providerId="ADAL" clId="{11955CEE-1FE6-46CC-A74E-A607D87447D5}" dt="2020-03-18T01:33:33.072" v="4497" actId="478"/>
          <ac:picMkLst>
            <pc:docMk/>
            <pc:sldMk cId="1903785033" sldId="266"/>
            <ac:picMk id="14" creationId="{12D7BE65-C8EB-46F0-992F-07B13C9D516F}"/>
          </ac:picMkLst>
        </pc:picChg>
        <pc:picChg chg="add mod modCrop">
          <ac:chgData name="Yuling Gu" userId="7ddd1ed6-648c-426b-9a62-727940851f61" providerId="ADAL" clId="{11955CEE-1FE6-46CC-A74E-A607D87447D5}" dt="2020-03-18T01:36:47.360" v="4543" actId="1036"/>
          <ac:picMkLst>
            <pc:docMk/>
            <pc:sldMk cId="1903785033" sldId="266"/>
            <ac:picMk id="15" creationId="{1E8F821E-8EB4-4272-A228-F2385084DFB5}"/>
          </ac:picMkLst>
        </pc:picChg>
      </pc:sldChg>
      <pc:sldChg chg="addSp delSp modSp">
        <pc:chgData name="Yuling Gu" userId="7ddd1ed6-648c-426b-9a62-727940851f61" providerId="ADAL" clId="{11955CEE-1FE6-46CC-A74E-A607D87447D5}" dt="2020-03-18T04:33:03.570" v="4642" actId="1076"/>
        <pc:sldMkLst>
          <pc:docMk/>
          <pc:sldMk cId="278371296" sldId="267"/>
        </pc:sldMkLst>
        <pc:spChg chg="mod">
          <ac:chgData name="Yuling Gu" userId="7ddd1ed6-648c-426b-9a62-727940851f61" providerId="ADAL" clId="{11955CEE-1FE6-46CC-A74E-A607D87447D5}" dt="2020-03-15T21:26:57.624" v="3515"/>
          <ac:spMkLst>
            <pc:docMk/>
            <pc:sldMk cId="278371296" sldId="267"/>
            <ac:spMk id="3" creationId="{63FFAC76-9A08-9C47-BC38-6F5C0327F470}"/>
          </ac:spMkLst>
        </pc:spChg>
        <pc:spChg chg="del">
          <ac:chgData name="Yuling Gu" userId="7ddd1ed6-648c-426b-9a62-727940851f61" providerId="ADAL" clId="{11955CEE-1FE6-46CC-A74E-A607D87447D5}" dt="2020-03-17T20:58:45.730" v="3965" actId="478"/>
          <ac:spMkLst>
            <pc:docMk/>
            <pc:sldMk cId="278371296" sldId="267"/>
            <ac:spMk id="15" creationId="{D2955F6B-FDFC-4E4D-9E61-34401E4EBFCF}"/>
          </ac:spMkLst>
        </pc:spChg>
        <pc:spChg chg="mod">
          <ac:chgData name="Yuling Gu" userId="7ddd1ed6-648c-426b-9a62-727940851f61" providerId="ADAL" clId="{11955CEE-1FE6-46CC-A74E-A607D87447D5}" dt="2020-03-17T20:44:20.768" v="3943" actId="20577"/>
          <ac:spMkLst>
            <pc:docMk/>
            <pc:sldMk cId="278371296" sldId="267"/>
            <ac:spMk id="19" creationId="{695FC34C-6062-4E41-8E6E-F6CFF7CAA21E}"/>
          </ac:spMkLst>
        </pc:spChg>
        <pc:spChg chg="mod">
          <ac:chgData name="Yuling Gu" userId="7ddd1ed6-648c-426b-9a62-727940851f61" providerId="ADAL" clId="{11955CEE-1FE6-46CC-A74E-A607D87447D5}" dt="2020-03-17T22:59:27.156" v="4226" actId="20577"/>
          <ac:spMkLst>
            <pc:docMk/>
            <pc:sldMk cId="278371296" sldId="267"/>
            <ac:spMk id="28" creationId="{4B4AF1D7-AA7F-6D41-95E7-717F70C3519A}"/>
          </ac:spMkLst>
        </pc:spChg>
        <pc:spChg chg="mod">
          <ac:chgData name="Yuling Gu" userId="7ddd1ed6-648c-426b-9a62-727940851f61" providerId="ADAL" clId="{11955CEE-1FE6-46CC-A74E-A607D87447D5}" dt="2020-03-17T20:59:36.689" v="3969" actId="20577"/>
          <ac:spMkLst>
            <pc:docMk/>
            <pc:sldMk cId="278371296" sldId="267"/>
            <ac:spMk id="36" creationId="{B44B3282-C7DE-7044-AB4D-88B0FB813980}"/>
          </ac:spMkLst>
        </pc:spChg>
        <pc:grpChg chg="add del">
          <ac:chgData name="Yuling Gu" userId="7ddd1ed6-648c-426b-9a62-727940851f61" providerId="ADAL" clId="{11955CEE-1FE6-46CC-A74E-A607D87447D5}" dt="2020-03-17T22:56:29.167" v="4126" actId="478"/>
          <ac:grpSpMkLst>
            <pc:docMk/>
            <pc:sldMk cId="278371296" sldId="267"/>
            <ac:grpSpMk id="7" creationId="{C290F30F-0632-1B48-B815-089D5BF9AE9B}"/>
          </ac:grpSpMkLst>
        </pc:grpChg>
        <pc:grpChg chg="mod">
          <ac:chgData name="Yuling Gu" userId="7ddd1ed6-648c-426b-9a62-727940851f61" providerId="ADAL" clId="{11955CEE-1FE6-46CC-A74E-A607D87447D5}" dt="2020-03-17T22:11:01.425" v="3994" actId="14100"/>
          <ac:grpSpMkLst>
            <pc:docMk/>
            <pc:sldMk cId="278371296" sldId="267"/>
            <ac:grpSpMk id="38" creationId="{0262FAA7-0F36-9E4D-89B8-A040AA86D592}"/>
          </ac:grpSpMkLst>
        </pc:grpChg>
        <pc:picChg chg="add del mod">
          <ac:chgData name="Yuling Gu" userId="7ddd1ed6-648c-426b-9a62-727940851f61" providerId="ADAL" clId="{11955CEE-1FE6-46CC-A74E-A607D87447D5}" dt="2020-03-17T20:56:18.639" v="3953" actId="478"/>
          <ac:picMkLst>
            <pc:docMk/>
            <pc:sldMk cId="278371296" sldId="267"/>
            <ac:picMk id="5" creationId="{1A1156C9-A274-4D76-A6D3-587C54DCFCA6}"/>
          </ac:picMkLst>
        </pc:picChg>
        <pc:picChg chg="del">
          <ac:chgData name="Yuling Gu" userId="7ddd1ed6-648c-426b-9a62-727940851f61" providerId="ADAL" clId="{11955CEE-1FE6-46CC-A74E-A607D87447D5}" dt="2020-03-17T22:56:33.675" v="4127" actId="478"/>
          <ac:picMkLst>
            <pc:docMk/>
            <pc:sldMk cId="278371296" sldId="267"/>
            <ac:picMk id="9" creationId="{5F9C8D36-153F-8D41-B505-9090C7C08C9D}"/>
          </ac:picMkLst>
        </pc:picChg>
        <pc:picChg chg="del">
          <ac:chgData name="Yuling Gu" userId="7ddd1ed6-648c-426b-9a62-727940851f61" providerId="ADAL" clId="{11955CEE-1FE6-46CC-A74E-A607D87447D5}" dt="2020-03-17T22:55:23.775" v="4115" actId="478"/>
          <ac:picMkLst>
            <pc:docMk/>
            <pc:sldMk cId="278371296" sldId="267"/>
            <ac:picMk id="12" creationId="{B988A9CD-2EDA-B841-A0CC-E8EDE5E42A23}"/>
          </ac:picMkLst>
        </pc:picChg>
        <pc:picChg chg="add mod">
          <ac:chgData name="Yuling Gu" userId="7ddd1ed6-648c-426b-9a62-727940851f61" providerId="ADAL" clId="{11955CEE-1FE6-46CC-A74E-A607D87447D5}" dt="2020-03-17T20:58:47.588" v="3966" actId="1076"/>
          <ac:picMkLst>
            <pc:docMk/>
            <pc:sldMk cId="278371296" sldId="267"/>
            <ac:picMk id="41" creationId="{92034976-071D-4847-85E5-FE1FA2C7FD3E}"/>
          </ac:picMkLst>
        </pc:picChg>
        <pc:picChg chg="add mod ord">
          <ac:chgData name="Yuling Gu" userId="7ddd1ed6-648c-426b-9a62-727940851f61" providerId="ADAL" clId="{11955CEE-1FE6-46CC-A74E-A607D87447D5}" dt="2020-03-18T04:33:03.570" v="4642" actId="1076"/>
          <ac:picMkLst>
            <pc:docMk/>
            <pc:sldMk cId="278371296" sldId="267"/>
            <ac:picMk id="43" creationId="{C7666726-45C4-4B63-9BCD-82CC06923986}"/>
          </ac:picMkLst>
        </pc:picChg>
        <pc:picChg chg="add mod modCrop">
          <ac:chgData name="Yuling Gu" userId="7ddd1ed6-648c-426b-9a62-727940851f61" providerId="ADAL" clId="{11955CEE-1FE6-46CC-A74E-A607D87447D5}" dt="2020-03-17T22:56:17.400" v="4124" actId="1076"/>
          <ac:picMkLst>
            <pc:docMk/>
            <pc:sldMk cId="278371296" sldId="267"/>
            <ac:picMk id="45" creationId="{10C0AA90-8E62-4274-AA1E-155880A23940}"/>
          </ac:picMkLst>
        </pc:picChg>
        <pc:picChg chg="add mod modCrop">
          <ac:chgData name="Yuling Gu" userId="7ddd1ed6-648c-426b-9a62-727940851f61" providerId="ADAL" clId="{11955CEE-1FE6-46CC-A74E-A607D87447D5}" dt="2020-03-17T22:57:52.253" v="4222" actId="1037"/>
          <ac:picMkLst>
            <pc:docMk/>
            <pc:sldMk cId="278371296" sldId="267"/>
            <ac:picMk id="47" creationId="{3D5BB232-EBEF-4325-94BD-61772BE56B09}"/>
          </ac:picMkLst>
        </pc:picChg>
      </pc:sldChg>
      <pc:sldChg chg="modSp">
        <pc:chgData name="Yuling Gu" userId="7ddd1ed6-648c-426b-9a62-727940851f61" providerId="ADAL" clId="{11955CEE-1FE6-46CC-A74E-A607D87447D5}" dt="2020-03-17T07:05:03.633" v="3930" actId="20577"/>
        <pc:sldMkLst>
          <pc:docMk/>
          <pc:sldMk cId="198496118" sldId="269"/>
        </pc:sldMkLst>
        <pc:spChg chg="mod">
          <ac:chgData name="Yuling Gu" userId="7ddd1ed6-648c-426b-9a62-727940851f61" providerId="ADAL" clId="{11955CEE-1FE6-46CC-A74E-A607D87447D5}" dt="2020-03-17T07:05:03.633" v="3930" actId="20577"/>
          <ac:spMkLst>
            <pc:docMk/>
            <pc:sldMk cId="198496118" sldId="269"/>
            <ac:spMk id="46" creationId="{A5AFD28B-F9DC-F748-A409-AE81D1FB1BAB}"/>
          </ac:spMkLst>
        </pc:spChg>
        <pc:spChg chg="mod">
          <ac:chgData name="Yuling Gu" userId="7ddd1ed6-648c-426b-9a62-727940851f61" providerId="ADAL" clId="{11955CEE-1FE6-46CC-A74E-A607D87447D5}" dt="2020-03-17T07:04:36.325" v="3920" actId="20577"/>
          <ac:spMkLst>
            <pc:docMk/>
            <pc:sldMk cId="198496118" sldId="269"/>
            <ac:spMk id="47" creationId="{2464B51A-1485-9245-8D23-FA8FCC79CD00}"/>
          </ac:spMkLst>
        </pc:spChg>
      </pc:sldChg>
      <pc:sldChg chg="addSp delSp modSp">
        <pc:chgData name="Yuling Gu" userId="7ddd1ed6-648c-426b-9a62-727940851f61" providerId="ADAL" clId="{11955CEE-1FE6-46CC-A74E-A607D87447D5}" dt="2020-03-15T17:40:29.001" v="1832" actId="20577"/>
        <pc:sldMkLst>
          <pc:docMk/>
          <pc:sldMk cId="1150346367" sldId="270"/>
        </pc:sldMkLst>
        <pc:spChg chg="mod">
          <ac:chgData name="Yuling Gu" userId="7ddd1ed6-648c-426b-9a62-727940851f61" providerId="ADAL" clId="{11955CEE-1FE6-46CC-A74E-A607D87447D5}" dt="2020-03-15T17:16:53.800" v="1007" actId="1038"/>
          <ac:spMkLst>
            <pc:docMk/>
            <pc:sldMk cId="1150346367" sldId="270"/>
            <ac:spMk id="6" creationId="{54DB6174-EB30-C449-A028-C931FA3B64D7}"/>
          </ac:spMkLst>
        </pc:spChg>
        <pc:spChg chg="mod">
          <ac:chgData name="Yuling Gu" userId="7ddd1ed6-648c-426b-9a62-727940851f61" providerId="ADAL" clId="{11955CEE-1FE6-46CC-A74E-A607D87447D5}" dt="2020-03-15T17:17:22.366" v="1065" actId="14100"/>
          <ac:spMkLst>
            <pc:docMk/>
            <pc:sldMk cId="1150346367" sldId="270"/>
            <ac:spMk id="7" creationId="{6E3BF4DB-01F0-5144-8D60-DA0FC1E1FF4A}"/>
          </ac:spMkLst>
        </pc:spChg>
        <pc:spChg chg="mod">
          <ac:chgData name="Yuling Gu" userId="7ddd1ed6-648c-426b-9a62-727940851f61" providerId="ADAL" clId="{11955CEE-1FE6-46CC-A74E-A607D87447D5}" dt="2020-03-15T17:40:29.001" v="1832" actId="20577"/>
          <ac:spMkLst>
            <pc:docMk/>
            <pc:sldMk cId="1150346367" sldId="270"/>
            <ac:spMk id="9" creationId="{42271251-B267-EC47-BA64-871F1349D5A9}"/>
          </ac:spMkLst>
        </pc:spChg>
        <pc:spChg chg="mod">
          <ac:chgData name="Yuling Gu" userId="7ddd1ed6-648c-426b-9a62-727940851f61" providerId="ADAL" clId="{11955CEE-1FE6-46CC-A74E-A607D87447D5}" dt="2020-03-15T17:17:13.843" v="1063" actId="1036"/>
          <ac:spMkLst>
            <pc:docMk/>
            <pc:sldMk cId="1150346367" sldId="270"/>
            <ac:spMk id="10" creationId="{02064B76-1B3B-7448-84E4-64745B45A112}"/>
          </ac:spMkLst>
        </pc:spChg>
        <pc:spChg chg="mod">
          <ac:chgData name="Yuling Gu" userId="7ddd1ed6-648c-426b-9a62-727940851f61" providerId="ADAL" clId="{11955CEE-1FE6-46CC-A74E-A607D87447D5}" dt="2020-03-15T17:17:25.208" v="1066" actId="14100"/>
          <ac:spMkLst>
            <pc:docMk/>
            <pc:sldMk cId="1150346367" sldId="270"/>
            <ac:spMk id="11" creationId="{570FB14D-DB59-DB42-B411-70B350B0A7E6}"/>
          </ac:spMkLst>
        </pc:spChg>
        <pc:spChg chg="mod">
          <ac:chgData name="Yuling Gu" userId="7ddd1ed6-648c-426b-9a62-727940851f61" providerId="ADAL" clId="{11955CEE-1FE6-46CC-A74E-A607D87447D5}" dt="2020-03-15T17:15:40.891" v="790" actId="1036"/>
          <ac:spMkLst>
            <pc:docMk/>
            <pc:sldMk cId="1150346367" sldId="270"/>
            <ac:spMk id="12" creationId="{947F26F6-41CB-AF4B-B331-F757EF294091}"/>
          </ac:spMkLst>
        </pc:spChg>
        <pc:spChg chg="mod">
          <ac:chgData name="Yuling Gu" userId="7ddd1ed6-648c-426b-9a62-727940851f61" providerId="ADAL" clId="{11955CEE-1FE6-46CC-A74E-A607D87447D5}" dt="2020-03-15T17:15:40.891" v="790" actId="1036"/>
          <ac:spMkLst>
            <pc:docMk/>
            <pc:sldMk cId="1150346367" sldId="270"/>
            <ac:spMk id="13" creationId="{EC4A7021-0D0C-F94E-AE52-E35E44AA7778}"/>
          </ac:spMkLst>
        </pc:spChg>
        <pc:spChg chg="mod">
          <ac:chgData name="Yuling Gu" userId="7ddd1ed6-648c-426b-9a62-727940851f61" providerId="ADAL" clId="{11955CEE-1FE6-46CC-A74E-A607D87447D5}" dt="2020-03-15T17:16:53.800" v="1007" actId="1038"/>
          <ac:spMkLst>
            <pc:docMk/>
            <pc:sldMk cId="1150346367" sldId="270"/>
            <ac:spMk id="15" creationId="{244D8C0D-5F33-394E-B027-A436418540A1}"/>
          </ac:spMkLst>
        </pc:spChg>
        <pc:spChg chg="mod">
          <ac:chgData name="Yuling Gu" userId="7ddd1ed6-648c-426b-9a62-727940851f61" providerId="ADAL" clId="{11955CEE-1FE6-46CC-A74E-A607D87447D5}" dt="2020-03-15T17:15:40.891" v="790" actId="1036"/>
          <ac:spMkLst>
            <pc:docMk/>
            <pc:sldMk cId="1150346367" sldId="270"/>
            <ac:spMk id="16" creationId="{70E71EB7-7D0C-F74C-BC15-06329AC2D31F}"/>
          </ac:spMkLst>
        </pc:spChg>
        <pc:spChg chg="mod">
          <ac:chgData name="Yuling Gu" userId="7ddd1ed6-648c-426b-9a62-727940851f61" providerId="ADAL" clId="{11955CEE-1FE6-46CC-A74E-A607D87447D5}" dt="2020-03-15T17:17:13.843" v="1063" actId="1036"/>
          <ac:spMkLst>
            <pc:docMk/>
            <pc:sldMk cId="1150346367" sldId="270"/>
            <ac:spMk id="17" creationId="{6D367549-D8C8-AF47-9B33-5145D219FAC4}"/>
          </ac:spMkLst>
        </pc:spChg>
        <pc:spChg chg="mod">
          <ac:chgData name="Yuling Gu" userId="7ddd1ed6-648c-426b-9a62-727940851f61" providerId="ADAL" clId="{11955CEE-1FE6-46CC-A74E-A607D87447D5}" dt="2020-03-15T17:15:40.891" v="790" actId="1036"/>
          <ac:spMkLst>
            <pc:docMk/>
            <pc:sldMk cId="1150346367" sldId="270"/>
            <ac:spMk id="22" creationId="{48862046-2778-FE42-8ABE-E1E8D94FFD5D}"/>
          </ac:spMkLst>
        </pc:spChg>
        <pc:spChg chg="mod">
          <ac:chgData name="Yuling Gu" userId="7ddd1ed6-648c-426b-9a62-727940851f61" providerId="ADAL" clId="{11955CEE-1FE6-46CC-A74E-A607D87447D5}" dt="2020-03-15T17:15:40.891" v="790" actId="1036"/>
          <ac:spMkLst>
            <pc:docMk/>
            <pc:sldMk cId="1150346367" sldId="270"/>
            <ac:spMk id="23" creationId="{F0323D04-C714-B741-BCEF-F9C5102FF353}"/>
          </ac:spMkLst>
        </pc:spChg>
        <pc:spChg chg="mod">
          <ac:chgData name="Yuling Gu" userId="7ddd1ed6-648c-426b-9a62-727940851f61" providerId="ADAL" clId="{11955CEE-1FE6-46CC-A74E-A607D87447D5}" dt="2020-03-15T17:16:53.800" v="1007" actId="1038"/>
          <ac:spMkLst>
            <pc:docMk/>
            <pc:sldMk cId="1150346367" sldId="270"/>
            <ac:spMk id="24" creationId="{ABCD7116-DCEB-8343-ABAC-D774F39E374D}"/>
          </ac:spMkLst>
        </pc:spChg>
        <pc:spChg chg="del">
          <ac:chgData name="Yuling Gu" userId="7ddd1ed6-648c-426b-9a62-727940851f61" providerId="ADAL" clId="{11955CEE-1FE6-46CC-A74E-A607D87447D5}" dt="2020-03-15T17:15:14.757" v="742" actId="478"/>
          <ac:spMkLst>
            <pc:docMk/>
            <pc:sldMk cId="1150346367" sldId="270"/>
            <ac:spMk id="25" creationId="{B79DF6EF-4A78-5646-B21E-7306F37CCA21}"/>
          </ac:spMkLst>
        </pc:spChg>
        <pc:spChg chg="mod">
          <ac:chgData name="Yuling Gu" userId="7ddd1ed6-648c-426b-9a62-727940851f61" providerId="ADAL" clId="{11955CEE-1FE6-46CC-A74E-A607D87447D5}" dt="2020-03-15T17:17:13.843" v="1063" actId="1036"/>
          <ac:spMkLst>
            <pc:docMk/>
            <pc:sldMk cId="1150346367" sldId="270"/>
            <ac:spMk id="26" creationId="{625F3EA9-E028-CC4F-A96F-64878A47006A}"/>
          </ac:spMkLst>
        </pc:spChg>
        <pc:spChg chg="mod">
          <ac:chgData name="Yuling Gu" userId="7ddd1ed6-648c-426b-9a62-727940851f61" providerId="ADAL" clId="{11955CEE-1FE6-46CC-A74E-A607D87447D5}" dt="2020-03-15T17:17:13.843" v="1063" actId="1036"/>
          <ac:spMkLst>
            <pc:docMk/>
            <pc:sldMk cId="1150346367" sldId="270"/>
            <ac:spMk id="27" creationId="{A7794BEA-D9B7-BB49-81CF-D9802BFCAF35}"/>
          </ac:spMkLst>
        </pc:spChg>
        <pc:spChg chg="add del mod">
          <ac:chgData name="Yuling Gu" userId="7ddd1ed6-648c-426b-9a62-727940851f61" providerId="ADAL" clId="{11955CEE-1FE6-46CC-A74E-A607D87447D5}" dt="2020-03-15T17:15:14.757" v="742" actId="478"/>
          <ac:spMkLst>
            <pc:docMk/>
            <pc:sldMk cId="1150346367" sldId="270"/>
            <ac:spMk id="32" creationId="{A5E1E19D-0ABE-4853-A882-5DBB00B74C2E}"/>
          </ac:spMkLst>
        </pc:spChg>
        <pc:spChg chg="add del mod">
          <ac:chgData name="Yuling Gu" userId="7ddd1ed6-648c-426b-9a62-727940851f61" providerId="ADAL" clId="{11955CEE-1FE6-46CC-A74E-A607D87447D5}" dt="2020-03-15T17:15:19.185" v="743" actId="478"/>
          <ac:spMkLst>
            <pc:docMk/>
            <pc:sldMk cId="1150346367" sldId="270"/>
            <ac:spMk id="33" creationId="{40374792-8203-4489-B6F1-063C778F90ED}"/>
          </ac:spMkLst>
        </pc:spChg>
        <pc:spChg chg="add mod">
          <ac:chgData name="Yuling Gu" userId="7ddd1ed6-648c-426b-9a62-727940851f61" providerId="ADAL" clId="{11955CEE-1FE6-46CC-A74E-A607D87447D5}" dt="2020-03-15T17:16:53.800" v="1007" actId="1038"/>
          <ac:spMkLst>
            <pc:docMk/>
            <pc:sldMk cId="1150346367" sldId="270"/>
            <ac:spMk id="34" creationId="{DE15B5A6-141A-4007-8713-9A4A66BBC8C0}"/>
          </ac:spMkLst>
        </pc:spChg>
        <pc:spChg chg="add del mod">
          <ac:chgData name="Yuling Gu" userId="7ddd1ed6-648c-426b-9a62-727940851f61" providerId="ADAL" clId="{11955CEE-1FE6-46CC-A74E-A607D87447D5}" dt="2020-03-15T17:15:14.757" v="742" actId="478"/>
          <ac:spMkLst>
            <pc:docMk/>
            <pc:sldMk cId="1150346367" sldId="270"/>
            <ac:spMk id="35" creationId="{D7B6EC91-7F10-4F29-8810-54E90F74FFB8}"/>
          </ac:spMkLst>
        </pc:spChg>
        <pc:spChg chg="add mod">
          <ac:chgData name="Yuling Gu" userId="7ddd1ed6-648c-426b-9a62-727940851f61" providerId="ADAL" clId="{11955CEE-1FE6-46CC-A74E-A607D87447D5}" dt="2020-03-15T17:16:53.800" v="1007" actId="1038"/>
          <ac:spMkLst>
            <pc:docMk/>
            <pc:sldMk cId="1150346367" sldId="270"/>
            <ac:spMk id="36" creationId="{B78DD96F-CE92-4FD9-9200-16D98A91F5D3}"/>
          </ac:spMkLst>
        </pc:spChg>
        <pc:cxnChg chg="mod">
          <ac:chgData name="Yuling Gu" userId="7ddd1ed6-648c-426b-9a62-727940851f61" providerId="ADAL" clId="{11955CEE-1FE6-46CC-A74E-A607D87447D5}" dt="2020-03-15T17:17:13.843" v="1063" actId="1036"/>
          <ac:cxnSpMkLst>
            <pc:docMk/>
            <pc:sldMk cId="1150346367" sldId="270"/>
            <ac:cxnSpMk id="18" creationId="{92FD7FBF-D361-5048-8550-C4F86AE6F895}"/>
          </ac:cxnSpMkLst>
        </pc:cxnChg>
        <pc:cxnChg chg="mod">
          <ac:chgData name="Yuling Gu" userId="7ddd1ed6-648c-426b-9a62-727940851f61" providerId="ADAL" clId="{11955CEE-1FE6-46CC-A74E-A607D87447D5}" dt="2020-03-15T17:15:47.719" v="816" actId="1036"/>
          <ac:cxnSpMkLst>
            <pc:docMk/>
            <pc:sldMk cId="1150346367" sldId="270"/>
            <ac:cxnSpMk id="19" creationId="{AFB866AB-CA8D-1647-B6E8-80803F60409C}"/>
          </ac:cxnSpMkLst>
        </pc:cxnChg>
      </pc:sldChg>
      <pc:sldChg chg="ord">
        <pc:chgData name="Yuling Gu" userId="7ddd1ed6-648c-426b-9a62-727940851f61" providerId="ADAL" clId="{11955CEE-1FE6-46CC-A74E-A607D87447D5}" dt="2020-03-15T20:53:31.454" v="3213"/>
        <pc:sldMkLst>
          <pc:docMk/>
          <pc:sldMk cId="503285015" sldId="275"/>
        </pc:sldMkLst>
      </pc:sldChg>
      <pc:sldChg chg="del">
        <pc:chgData name="Yuling Gu" userId="7ddd1ed6-648c-426b-9a62-727940851f61" providerId="ADAL" clId="{11955CEE-1FE6-46CC-A74E-A607D87447D5}" dt="2020-03-15T21:20:14.196" v="3514" actId="2696"/>
        <pc:sldMkLst>
          <pc:docMk/>
          <pc:sldMk cId="4048871285" sldId="276"/>
        </pc:sldMkLst>
      </pc:sldChg>
      <pc:sldChg chg="modSp">
        <pc:chgData name="Yuling Gu" userId="7ddd1ed6-648c-426b-9a62-727940851f61" providerId="ADAL" clId="{11955CEE-1FE6-46CC-A74E-A607D87447D5}" dt="2020-03-15T21:47:37.405" v="3540" actId="20577"/>
        <pc:sldMkLst>
          <pc:docMk/>
          <pc:sldMk cId="60110301" sldId="278"/>
        </pc:sldMkLst>
        <pc:spChg chg="mod">
          <ac:chgData name="Yuling Gu" userId="7ddd1ed6-648c-426b-9a62-727940851f61" providerId="ADAL" clId="{11955CEE-1FE6-46CC-A74E-A607D87447D5}" dt="2020-03-15T21:47:37.405" v="3540" actId="20577"/>
          <ac:spMkLst>
            <pc:docMk/>
            <pc:sldMk cId="60110301" sldId="278"/>
            <ac:spMk id="14" creationId="{3AA2509B-0DF2-0740-B646-FBD790C5D1AC}"/>
          </ac:spMkLst>
        </pc:spChg>
      </pc:sldChg>
      <pc:sldChg chg="modSp">
        <pc:chgData name="Yuling Gu" userId="7ddd1ed6-648c-426b-9a62-727940851f61" providerId="ADAL" clId="{11955CEE-1FE6-46CC-A74E-A607D87447D5}" dt="2020-03-15T21:27:07.607" v="3517" actId="5793"/>
        <pc:sldMkLst>
          <pc:docMk/>
          <pc:sldMk cId="310040447" sldId="281"/>
        </pc:sldMkLst>
        <pc:spChg chg="mod">
          <ac:chgData name="Yuling Gu" userId="7ddd1ed6-648c-426b-9a62-727940851f61" providerId="ADAL" clId="{11955CEE-1FE6-46CC-A74E-A607D87447D5}" dt="2020-03-15T21:27:07.607" v="3517" actId="5793"/>
          <ac:spMkLst>
            <pc:docMk/>
            <pc:sldMk cId="310040447" sldId="281"/>
            <ac:spMk id="3" creationId="{50DDE8B2-1CA3-D242-ACB9-C4D09C10FEF1}"/>
          </ac:spMkLst>
        </pc:spChg>
      </pc:sldChg>
      <pc:sldChg chg="addSp delSp modSp modNotesTx">
        <pc:chgData name="Yuling Gu" userId="7ddd1ed6-648c-426b-9a62-727940851f61" providerId="ADAL" clId="{11955CEE-1FE6-46CC-A74E-A607D87447D5}" dt="2020-03-15T21:12:03.870" v="3483" actId="5793"/>
        <pc:sldMkLst>
          <pc:docMk/>
          <pc:sldMk cId="562601147" sldId="285"/>
        </pc:sldMkLst>
        <pc:spChg chg="mod">
          <ac:chgData name="Yuling Gu" userId="7ddd1ed6-648c-426b-9a62-727940851f61" providerId="ADAL" clId="{11955CEE-1FE6-46CC-A74E-A607D87447D5}" dt="2020-03-15T21:12:03.870" v="3483" actId="5793"/>
          <ac:spMkLst>
            <pc:docMk/>
            <pc:sldMk cId="562601147" sldId="285"/>
            <ac:spMk id="3" creationId="{C8FADB9C-3552-2449-BCEA-7008945E345E}"/>
          </ac:spMkLst>
        </pc:spChg>
        <pc:graphicFrameChg chg="add del">
          <ac:chgData name="Yuling Gu" userId="7ddd1ed6-648c-426b-9a62-727940851f61" providerId="ADAL" clId="{11955CEE-1FE6-46CC-A74E-A607D87447D5}" dt="2020-03-15T21:09:05.138" v="3377"/>
          <ac:graphicFrameMkLst>
            <pc:docMk/>
            <pc:sldMk cId="562601147" sldId="285"/>
            <ac:graphicFrameMk id="5" creationId="{A08D263D-EAEF-4234-A608-E50FD3074171}"/>
          </ac:graphicFrameMkLst>
        </pc:graphicFrameChg>
      </pc:sldChg>
      <pc:sldChg chg="addSp delSp modSp mod ord setBg">
        <pc:chgData name="Yuling Gu" userId="7ddd1ed6-648c-426b-9a62-727940851f61" providerId="ADAL" clId="{11955CEE-1FE6-46CC-A74E-A607D87447D5}" dt="2020-03-17T03:19:58.890" v="3566" actId="14100"/>
        <pc:sldMkLst>
          <pc:docMk/>
          <pc:sldMk cId="2066963110" sldId="289"/>
        </pc:sldMkLst>
        <pc:spChg chg="del mod">
          <ac:chgData name="Yuling Gu" userId="7ddd1ed6-648c-426b-9a62-727940851f61" providerId="ADAL" clId="{11955CEE-1FE6-46CC-A74E-A607D87447D5}" dt="2020-03-15T17:29:11.021" v="1619" actId="478"/>
          <ac:spMkLst>
            <pc:docMk/>
            <pc:sldMk cId="2066963110" sldId="289"/>
            <ac:spMk id="2" creationId="{282F4F97-585A-D946-B76A-D7744D59119D}"/>
          </ac:spMkLst>
        </pc:spChg>
        <pc:spChg chg="del mod">
          <ac:chgData name="Yuling Gu" userId="7ddd1ed6-648c-426b-9a62-727940851f61" providerId="ADAL" clId="{11955CEE-1FE6-46CC-A74E-A607D87447D5}" dt="2020-03-15T17:28:32.066" v="1614" actId="26606"/>
          <ac:spMkLst>
            <pc:docMk/>
            <pc:sldMk cId="2066963110" sldId="289"/>
            <ac:spMk id="3" creationId="{4404BE3C-D17A-B04E-96D7-C3D164D7AE6D}"/>
          </ac:spMkLst>
        </pc:spChg>
        <pc:spChg chg="mod">
          <ac:chgData name="Yuling Gu" userId="7ddd1ed6-648c-426b-9a62-727940851f61" providerId="ADAL" clId="{11955CEE-1FE6-46CC-A74E-A607D87447D5}" dt="2020-03-15T17:28:32.066" v="1614" actId="26606"/>
          <ac:spMkLst>
            <pc:docMk/>
            <pc:sldMk cId="2066963110" sldId="289"/>
            <ac:spMk id="4" creationId="{225FC377-47C4-DB48-843A-21CA9AB854BA}"/>
          </ac:spMkLst>
        </pc:spChg>
        <pc:spChg chg="add mod">
          <ac:chgData name="Yuling Gu" userId="7ddd1ed6-648c-426b-9a62-727940851f61" providerId="ADAL" clId="{11955CEE-1FE6-46CC-A74E-A607D87447D5}" dt="2020-03-17T03:19:58.890" v="3566" actId="14100"/>
          <ac:spMkLst>
            <pc:docMk/>
            <pc:sldMk cId="2066963110" sldId="289"/>
            <ac:spMk id="5" creationId="{32781425-F51F-4148-9723-3696D898437B}"/>
          </ac:spMkLst>
        </pc:spChg>
        <pc:spChg chg="add mod">
          <ac:chgData name="Yuling Gu" userId="7ddd1ed6-648c-426b-9a62-727940851f61" providerId="ADAL" clId="{11955CEE-1FE6-46CC-A74E-A607D87447D5}" dt="2020-03-15T17:29:16.354" v="1620"/>
          <ac:spMkLst>
            <pc:docMk/>
            <pc:sldMk cId="2066963110" sldId="289"/>
            <ac:spMk id="7" creationId="{B5BA0C86-72D5-4B13-B870-C93780DD28A1}"/>
          </ac:spMkLst>
        </pc:spChg>
        <pc:graphicFrameChg chg="add del mod">
          <ac:chgData name="Yuling Gu" userId="7ddd1ed6-648c-426b-9a62-727940851f61" providerId="ADAL" clId="{11955CEE-1FE6-46CC-A74E-A607D87447D5}" dt="2020-03-15T17:18:31.776" v="1073" actId="478"/>
          <ac:graphicFrameMkLst>
            <pc:docMk/>
            <pc:sldMk cId="2066963110" sldId="289"/>
            <ac:graphicFrameMk id="5" creationId="{F5759012-AD31-4293-A1BC-80523D53C2B9}"/>
          </ac:graphicFrameMkLst>
        </pc:graphicFrameChg>
        <pc:graphicFrameChg chg="add mod">
          <ac:chgData name="Yuling Gu" userId="7ddd1ed6-648c-426b-9a62-727940851f61" providerId="ADAL" clId="{11955CEE-1FE6-46CC-A74E-A607D87447D5}" dt="2020-03-15T17:31:27.902" v="1627"/>
          <ac:graphicFrameMkLst>
            <pc:docMk/>
            <pc:sldMk cId="2066963110" sldId="289"/>
            <ac:graphicFrameMk id="6" creationId="{47E0FD1A-BBD2-4F19-9A0A-57C977883494}"/>
          </ac:graphicFrameMkLst>
        </pc:graphicFrameChg>
      </pc:sldChg>
      <pc:sldChg chg="addSp delSp modSp ord">
        <pc:chgData name="Yuling Gu" userId="7ddd1ed6-648c-426b-9a62-727940851f61" providerId="ADAL" clId="{11955CEE-1FE6-46CC-A74E-A607D87447D5}" dt="2020-03-15T18:12:50.089" v="2364" actId="20577"/>
        <pc:sldMkLst>
          <pc:docMk/>
          <pc:sldMk cId="3792187582" sldId="290"/>
        </pc:sldMkLst>
        <pc:spChg chg="mod">
          <ac:chgData name="Yuling Gu" userId="7ddd1ed6-648c-426b-9a62-727940851f61" providerId="ADAL" clId="{11955CEE-1FE6-46CC-A74E-A607D87447D5}" dt="2020-03-15T18:12:50.089" v="2364" actId="20577"/>
          <ac:spMkLst>
            <pc:docMk/>
            <pc:sldMk cId="3792187582" sldId="290"/>
            <ac:spMk id="3" creationId="{4404BE3C-D17A-B04E-96D7-C3D164D7AE6D}"/>
          </ac:spMkLst>
        </pc:spChg>
        <pc:graphicFrameChg chg="add del mod">
          <ac:chgData name="Yuling Gu" userId="7ddd1ed6-648c-426b-9a62-727940851f61" providerId="ADAL" clId="{11955CEE-1FE6-46CC-A74E-A607D87447D5}" dt="2020-03-15T17:08:43.797" v="271" actId="478"/>
          <ac:graphicFrameMkLst>
            <pc:docMk/>
            <pc:sldMk cId="3792187582" sldId="290"/>
            <ac:graphicFrameMk id="5" creationId="{CF25F75B-180F-463D-9CCE-35BF3701B568}"/>
          </ac:graphicFrameMkLst>
        </pc:graphicFrameChg>
      </pc:sldChg>
      <pc:sldChg chg="addSp delSp modSp del mod setBg">
        <pc:chgData name="Yuling Gu" userId="7ddd1ed6-648c-426b-9a62-727940851f61" providerId="ADAL" clId="{11955CEE-1FE6-46CC-A74E-A607D87447D5}" dt="2020-03-15T17:17:31.765" v="1067" actId="2696"/>
        <pc:sldMkLst>
          <pc:docMk/>
          <pc:sldMk cId="2775354478" sldId="294"/>
        </pc:sldMkLst>
        <pc:spChg chg="del mod">
          <ac:chgData name="Yuling Gu" userId="7ddd1ed6-648c-426b-9a62-727940851f61" providerId="ADAL" clId="{11955CEE-1FE6-46CC-A74E-A607D87447D5}" dt="2020-03-15T17:00:48.517" v="7" actId="478"/>
          <ac:spMkLst>
            <pc:docMk/>
            <pc:sldMk cId="2775354478" sldId="294"/>
            <ac:spMk id="2" creationId="{5E2409F2-F74F-4B15-B2E6-817D32076F89}"/>
          </ac:spMkLst>
        </pc:spChg>
        <pc:spChg chg="del">
          <ac:chgData name="Yuling Gu" userId="7ddd1ed6-648c-426b-9a62-727940851f61" providerId="ADAL" clId="{11955CEE-1FE6-46CC-A74E-A607D87447D5}" dt="2020-03-15T16:59:36.456" v="0" actId="26606"/>
          <ac:spMkLst>
            <pc:docMk/>
            <pc:sldMk cId="2775354478" sldId="294"/>
            <ac:spMk id="3" creationId="{F7DD4102-B6EC-4580-8138-790DEF200DE8}"/>
          </ac:spMkLst>
        </pc:spChg>
        <pc:spChg chg="mod">
          <ac:chgData name="Yuling Gu" userId="7ddd1ed6-648c-426b-9a62-727940851f61" providerId="ADAL" clId="{11955CEE-1FE6-46CC-A74E-A607D87447D5}" dt="2020-03-15T16:59:36.456" v="0" actId="26606"/>
          <ac:spMkLst>
            <pc:docMk/>
            <pc:sldMk cId="2775354478" sldId="294"/>
            <ac:spMk id="4" creationId="{E10C52F9-3E2B-49D3-89BA-2361E1F3F71D}"/>
          </ac:spMkLst>
        </pc:spChg>
        <pc:spChg chg="add">
          <ac:chgData name="Yuling Gu" userId="7ddd1ed6-648c-426b-9a62-727940851f61" providerId="ADAL" clId="{11955CEE-1FE6-46CC-A74E-A607D87447D5}" dt="2020-03-15T17:00:49.375" v="8"/>
          <ac:spMkLst>
            <pc:docMk/>
            <pc:sldMk cId="2775354478" sldId="294"/>
            <ac:spMk id="7" creationId="{35E48443-B357-4302-8066-A1486E9BC19F}"/>
          </ac:spMkLst>
        </pc:spChg>
        <pc:spChg chg="add del mod">
          <ac:chgData name="Yuling Gu" userId="7ddd1ed6-648c-426b-9a62-727940851f61" providerId="ADAL" clId="{11955CEE-1FE6-46CC-A74E-A607D87447D5}" dt="2020-03-15T17:01:23.626" v="12" actId="478"/>
          <ac:spMkLst>
            <pc:docMk/>
            <pc:sldMk cId="2775354478" sldId="294"/>
            <ac:spMk id="8" creationId="{01529782-10F6-46A4-AEB7-5DE68F8EB4CB}"/>
          </ac:spMkLst>
        </pc:spChg>
        <pc:spChg chg="add mod">
          <ac:chgData name="Yuling Gu" userId="7ddd1ed6-648c-426b-9a62-727940851f61" providerId="ADAL" clId="{11955CEE-1FE6-46CC-A74E-A607D87447D5}" dt="2020-03-15T17:03:57.873" v="50" actId="1076"/>
          <ac:spMkLst>
            <pc:docMk/>
            <pc:sldMk cId="2775354478" sldId="294"/>
            <ac:spMk id="9" creationId="{1B5A29F3-D8C1-4322-8BB0-69601A5B2055}"/>
          </ac:spMkLst>
        </pc:spChg>
        <pc:spChg chg="add mod">
          <ac:chgData name="Yuling Gu" userId="7ddd1ed6-648c-426b-9a62-727940851f61" providerId="ADAL" clId="{11955CEE-1FE6-46CC-A74E-A607D87447D5}" dt="2020-03-15T17:03:57.873" v="50" actId="1076"/>
          <ac:spMkLst>
            <pc:docMk/>
            <pc:sldMk cId="2775354478" sldId="294"/>
            <ac:spMk id="10" creationId="{6EB4BF58-D567-4C32-83BB-75EF40BA475C}"/>
          </ac:spMkLst>
        </pc:spChg>
        <pc:spChg chg="add mod">
          <ac:chgData name="Yuling Gu" userId="7ddd1ed6-648c-426b-9a62-727940851f61" providerId="ADAL" clId="{11955CEE-1FE6-46CC-A74E-A607D87447D5}" dt="2020-03-15T17:03:57.873" v="50" actId="1076"/>
          <ac:spMkLst>
            <pc:docMk/>
            <pc:sldMk cId="2775354478" sldId="294"/>
            <ac:spMk id="11" creationId="{9F6DA322-F50A-4168-8CA1-E5386F3E3EBD}"/>
          </ac:spMkLst>
        </pc:spChg>
        <pc:spChg chg="add mod">
          <ac:chgData name="Yuling Gu" userId="7ddd1ed6-648c-426b-9a62-727940851f61" providerId="ADAL" clId="{11955CEE-1FE6-46CC-A74E-A607D87447D5}" dt="2020-03-15T17:05:37.498" v="118" actId="1076"/>
          <ac:spMkLst>
            <pc:docMk/>
            <pc:sldMk cId="2775354478" sldId="294"/>
            <ac:spMk id="12" creationId="{AF562C60-FE82-4EEA-AA94-26CBD7037E04}"/>
          </ac:spMkLst>
        </pc:spChg>
        <pc:spChg chg="add del">
          <ac:chgData name="Yuling Gu" userId="7ddd1ed6-648c-426b-9a62-727940851f61" providerId="ADAL" clId="{11955CEE-1FE6-46CC-A74E-A607D87447D5}" dt="2020-03-15T17:01:51.812" v="17"/>
          <ac:spMkLst>
            <pc:docMk/>
            <pc:sldMk cId="2775354478" sldId="294"/>
            <ac:spMk id="13" creationId="{17951267-797F-44C7-8BB2-289B46D9412B}"/>
          </ac:spMkLst>
        </pc:spChg>
        <pc:spChg chg="add del">
          <ac:chgData name="Yuling Gu" userId="7ddd1ed6-648c-426b-9a62-727940851f61" providerId="ADAL" clId="{11955CEE-1FE6-46CC-A74E-A607D87447D5}" dt="2020-03-15T17:01:51.812" v="17"/>
          <ac:spMkLst>
            <pc:docMk/>
            <pc:sldMk cId="2775354478" sldId="294"/>
            <ac:spMk id="14" creationId="{C498ACFD-D2DA-4B31-8F01-B7498C4CC8BC}"/>
          </ac:spMkLst>
        </pc:spChg>
        <pc:spChg chg="add del">
          <ac:chgData name="Yuling Gu" userId="7ddd1ed6-648c-426b-9a62-727940851f61" providerId="ADAL" clId="{11955CEE-1FE6-46CC-A74E-A607D87447D5}" dt="2020-03-15T17:01:51.812" v="17"/>
          <ac:spMkLst>
            <pc:docMk/>
            <pc:sldMk cId="2775354478" sldId="294"/>
            <ac:spMk id="15" creationId="{83080D70-2272-4D36-ADB5-EEC0F6B65046}"/>
          </ac:spMkLst>
        </pc:spChg>
        <pc:spChg chg="add del">
          <ac:chgData name="Yuling Gu" userId="7ddd1ed6-648c-426b-9a62-727940851f61" providerId="ADAL" clId="{11955CEE-1FE6-46CC-A74E-A607D87447D5}" dt="2020-03-15T17:01:51.812" v="17"/>
          <ac:spMkLst>
            <pc:docMk/>
            <pc:sldMk cId="2775354478" sldId="294"/>
            <ac:spMk id="16" creationId="{8F3D0DC7-A308-4020-919F-BE218BA2BF00}"/>
          </ac:spMkLst>
        </pc:spChg>
        <pc:spChg chg="add mod">
          <ac:chgData name="Yuling Gu" userId="7ddd1ed6-648c-426b-9a62-727940851f61" providerId="ADAL" clId="{11955CEE-1FE6-46CC-A74E-A607D87447D5}" dt="2020-03-15T17:04:12.103" v="86" actId="1038"/>
          <ac:spMkLst>
            <pc:docMk/>
            <pc:sldMk cId="2775354478" sldId="294"/>
            <ac:spMk id="17" creationId="{4BEC4D68-11DB-47B5-A1E7-99378E0B3475}"/>
          </ac:spMkLst>
        </pc:spChg>
        <pc:spChg chg="add mod">
          <ac:chgData name="Yuling Gu" userId="7ddd1ed6-648c-426b-9a62-727940851f61" providerId="ADAL" clId="{11955CEE-1FE6-46CC-A74E-A607D87447D5}" dt="2020-03-15T17:05:45.279" v="119" actId="1076"/>
          <ac:spMkLst>
            <pc:docMk/>
            <pc:sldMk cId="2775354478" sldId="294"/>
            <ac:spMk id="18" creationId="{A58EBAE2-A3E2-41D7-8816-E50E1C92C5F1}"/>
          </ac:spMkLst>
        </pc:spChg>
        <pc:spChg chg="add del mod">
          <ac:chgData name="Yuling Gu" userId="7ddd1ed6-648c-426b-9a62-727940851f61" providerId="ADAL" clId="{11955CEE-1FE6-46CC-A74E-A607D87447D5}" dt="2020-03-15T17:03:16.233" v="35" actId="478"/>
          <ac:spMkLst>
            <pc:docMk/>
            <pc:sldMk cId="2775354478" sldId="294"/>
            <ac:spMk id="19" creationId="{1791D256-902C-4469-8946-E58A7C791B51}"/>
          </ac:spMkLst>
        </pc:spChg>
        <pc:spChg chg="add mod">
          <ac:chgData name="Yuling Gu" userId="7ddd1ed6-648c-426b-9a62-727940851f61" providerId="ADAL" clId="{11955CEE-1FE6-46CC-A74E-A607D87447D5}" dt="2020-03-15T17:04:12.103" v="86" actId="1038"/>
          <ac:spMkLst>
            <pc:docMk/>
            <pc:sldMk cId="2775354478" sldId="294"/>
            <ac:spMk id="20" creationId="{76F9C3F0-E5EC-4B59-AE9B-998EE42FC45A}"/>
          </ac:spMkLst>
        </pc:spChg>
        <pc:spChg chg="add mod">
          <ac:chgData name="Yuling Gu" userId="7ddd1ed6-648c-426b-9a62-727940851f61" providerId="ADAL" clId="{11955CEE-1FE6-46CC-A74E-A607D87447D5}" dt="2020-03-15T17:04:12.103" v="86" actId="1038"/>
          <ac:spMkLst>
            <pc:docMk/>
            <pc:sldMk cId="2775354478" sldId="294"/>
            <ac:spMk id="21" creationId="{9B2CEEA9-E954-43B3-BAC4-F20B108F72A8}"/>
          </ac:spMkLst>
        </pc:spChg>
        <pc:spChg chg="add mod">
          <ac:chgData name="Yuling Gu" userId="7ddd1ed6-648c-426b-9a62-727940851f61" providerId="ADAL" clId="{11955CEE-1FE6-46CC-A74E-A607D87447D5}" dt="2020-03-15T17:04:25.684" v="105" actId="1076"/>
          <ac:spMkLst>
            <pc:docMk/>
            <pc:sldMk cId="2775354478" sldId="294"/>
            <ac:spMk id="22" creationId="{F5D4FE21-F9FA-480F-9B19-3DB3DA084B33}"/>
          </ac:spMkLst>
        </pc:spChg>
        <pc:spChg chg="add mod">
          <ac:chgData name="Yuling Gu" userId="7ddd1ed6-648c-426b-9a62-727940851f61" providerId="ADAL" clId="{11955CEE-1FE6-46CC-A74E-A607D87447D5}" dt="2020-03-15T17:05:49.513" v="120" actId="1076"/>
          <ac:spMkLst>
            <pc:docMk/>
            <pc:sldMk cId="2775354478" sldId="294"/>
            <ac:spMk id="23" creationId="{F7C9B681-18FF-42E7-914F-3D875DD8B255}"/>
          </ac:spMkLst>
        </pc:spChg>
        <pc:spChg chg="add mod">
          <ac:chgData name="Yuling Gu" userId="7ddd1ed6-648c-426b-9a62-727940851f61" providerId="ADAL" clId="{11955CEE-1FE6-46CC-A74E-A607D87447D5}" dt="2020-03-15T17:04:25.684" v="105" actId="1076"/>
          <ac:spMkLst>
            <pc:docMk/>
            <pc:sldMk cId="2775354478" sldId="294"/>
            <ac:spMk id="24" creationId="{D4E88D15-7324-4528-A4A1-D0EDEBF544F6}"/>
          </ac:spMkLst>
        </pc:spChg>
        <pc:spChg chg="add mod">
          <ac:chgData name="Yuling Gu" userId="7ddd1ed6-648c-426b-9a62-727940851f61" providerId="ADAL" clId="{11955CEE-1FE6-46CC-A74E-A607D87447D5}" dt="2020-03-15T17:04:25.684" v="105" actId="1076"/>
          <ac:spMkLst>
            <pc:docMk/>
            <pc:sldMk cId="2775354478" sldId="294"/>
            <ac:spMk id="25" creationId="{06984A48-4C5C-478A-BBAA-D6DE71024BF3}"/>
          </ac:spMkLst>
        </pc:spChg>
        <pc:spChg chg="add mod">
          <ac:chgData name="Yuling Gu" userId="7ddd1ed6-648c-426b-9a62-727940851f61" providerId="ADAL" clId="{11955CEE-1FE6-46CC-A74E-A607D87447D5}" dt="2020-03-15T17:04:40.175" v="106" actId="1076"/>
          <ac:spMkLst>
            <pc:docMk/>
            <pc:sldMk cId="2775354478" sldId="294"/>
            <ac:spMk id="26" creationId="{B83A87C0-9F11-4C0C-BA29-626EA0C9D2D6}"/>
          </ac:spMkLst>
        </pc:spChg>
        <pc:spChg chg="add mod">
          <ac:chgData name="Yuling Gu" userId="7ddd1ed6-648c-426b-9a62-727940851f61" providerId="ADAL" clId="{11955CEE-1FE6-46CC-A74E-A607D87447D5}" dt="2020-03-15T17:04:40.175" v="106" actId="1076"/>
          <ac:spMkLst>
            <pc:docMk/>
            <pc:sldMk cId="2775354478" sldId="294"/>
            <ac:spMk id="27" creationId="{713EB953-4B98-48D6-9F1E-C28DF2B783E8}"/>
          </ac:spMkLst>
        </pc:spChg>
        <pc:spChg chg="add mod">
          <ac:chgData name="Yuling Gu" userId="7ddd1ed6-648c-426b-9a62-727940851f61" providerId="ADAL" clId="{11955CEE-1FE6-46CC-A74E-A607D87447D5}" dt="2020-03-15T17:04:40.175" v="106" actId="1076"/>
          <ac:spMkLst>
            <pc:docMk/>
            <pc:sldMk cId="2775354478" sldId="294"/>
            <ac:spMk id="28" creationId="{7A43BD69-44D6-4207-9330-570C454C9DBC}"/>
          </ac:spMkLst>
        </pc:spChg>
        <pc:spChg chg="add del">
          <ac:chgData name="Yuling Gu" userId="7ddd1ed6-648c-426b-9a62-727940851f61" providerId="ADAL" clId="{11955CEE-1FE6-46CC-A74E-A607D87447D5}" dt="2020-03-15T17:05:10.184" v="110"/>
          <ac:spMkLst>
            <pc:docMk/>
            <pc:sldMk cId="2775354478" sldId="294"/>
            <ac:spMk id="29" creationId="{384F1967-7C95-4345-915C-B29D1B2091A8}"/>
          </ac:spMkLst>
        </pc:spChg>
        <pc:spChg chg="add mod">
          <ac:chgData name="Yuling Gu" userId="7ddd1ed6-648c-426b-9a62-727940851f61" providerId="ADAL" clId="{11955CEE-1FE6-46CC-A74E-A607D87447D5}" dt="2020-03-15T17:05:53.792" v="121" actId="1076"/>
          <ac:spMkLst>
            <pc:docMk/>
            <pc:sldMk cId="2775354478" sldId="294"/>
            <ac:spMk id="30" creationId="{A456F8C9-6376-49CB-90C1-36AABB58DD57}"/>
          </ac:spMkLst>
        </pc:spChg>
        <pc:graphicFrameChg chg="add del mod">
          <ac:chgData name="Yuling Gu" userId="7ddd1ed6-648c-426b-9a62-727940851f61" providerId="ADAL" clId="{11955CEE-1FE6-46CC-A74E-A607D87447D5}" dt="2020-03-15T17:01:20.606" v="11" actId="478"/>
          <ac:graphicFrameMkLst>
            <pc:docMk/>
            <pc:sldMk cId="2775354478" sldId="294"/>
            <ac:graphicFrameMk id="6" creationId="{47748669-36C9-4411-BE47-C23FB9850F31}"/>
          </ac:graphicFrameMkLst>
        </pc:graphicFrameChg>
      </pc:sldChg>
      <pc:sldChg chg="modSp add">
        <pc:chgData name="Yuling Gu" userId="7ddd1ed6-648c-426b-9a62-727940851f61" providerId="ADAL" clId="{11955CEE-1FE6-46CC-A74E-A607D87447D5}" dt="2020-03-15T18:15:37.140" v="2368" actId="20577"/>
        <pc:sldMkLst>
          <pc:docMk/>
          <pc:sldMk cId="3488433207" sldId="294"/>
        </pc:sldMkLst>
        <pc:spChg chg="mod">
          <ac:chgData name="Yuling Gu" userId="7ddd1ed6-648c-426b-9a62-727940851f61" providerId="ADAL" clId="{11955CEE-1FE6-46CC-A74E-A607D87447D5}" dt="2020-03-15T17:28:00.964" v="1612" actId="20577"/>
          <ac:spMkLst>
            <pc:docMk/>
            <pc:sldMk cId="3488433207" sldId="294"/>
            <ac:spMk id="2" creationId="{972D70BB-9FA7-4CC3-AB66-44EBF0DA149E}"/>
          </ac:spMkLst>
        </pc:spChg>
        <pc:spChg chg="mod">
          <ac:chgData name="Yuling Gu" userId="7ddd1ed6-648c-426b-9a62-727940851f61" providerId="ADAL" clId="{11955CEE-1FE6-46CC-A74E-A607D87447D5}" dt="2020-03-15T18:15:37.140" v="2368" actId="20577"/>
          <ac:spMkLst>
            <pc:docMk/>
            <pc:sldMk cId="3488433207" sldId="294"/>
            <ac:spMk id="3" creationId="{F0B0296B-FC41-4F13-84B7-39FF9830F9A5}"/>
          </ac:spMkLst>
        </pc:spChg>
      </pc:sldChg>
      <pc:sldChg chg="addSp modSp">
        <pc:chgData name="Yuling Gu" userId="7ddd1ed6-648c-426b-9a62-727940851f61" providerId="ADAL" clId="{11955CEE-1FE6-46CC-A74E-A607D87447D5}" dt="2020-03-15T18:03:46.279" v="2339" actId="732"/>
        <pc:sldMkLst>
          <pc:docMk/>
          <pc:sldMk cId="971858286" sldId="295"/>
        </pc:sldMkLst>
        <pc:spChg chg="mod">
          <ac:chgData name="Yuling Gu" userId="7ddd1ed6-648c-426b-9a62-727940851f61" providerId="ADAL" clId="{11955CEE-1FE6-46CC-A74E-A607D87447D5}" dt="2020-03-15T17:51:32.490" v="1859" actId="5793"/>
          <ac:spMkLst>
            <pc:docMk/>
            <pc:sldMk cId="971858286" sldId="295"/>
            <ac:spMk id="2" creationId="{5EA48058-1B1E-4B09-ADCC-522055D67E28}"/>
          </ac:spMkLst>
        </pc:spChg>
        <pc:spChg chg="mod">
          <ac:chgData name="Yuling Gu" userId="7ddd1ed6-648c-426b-9a62-727940851f61" providerId="ADAL" clId="{11955CEE-1FE6-46CC-A74E-A607D87447D5}" dt="2020-03-15T18:03:21.161" v="2334" actId="20577"/>
          <ac:spMkLst>
            <pc:docMk/>
            <pc:sldMk cId="971858286" sldId="295"/>
            <ac:spMk id="3" creationId="{6B9C9808-6FDB-4BC2-B05E-306517B4EAFB}"/>
          </ac:spMkLst>
        </pc:spChg>
        <pc:picChg chg="add mod modCrop">
          <ac:chgData name="Yuling Gu" userId="7ddd1ed6-648c-426b-9a62-727940851f61" providerId="ADAL" clId="{11955CEE-1FE6-46CC-A74E-A607D87447D5}" dt="2020-03-15T18:03:46.279" v="2339" actId="732"/>
          <ac:picMkLst>
            <pc:docMk/>
            <pc:sldMk cId="971858286" sldId="295"/>
            <ac:picMk id="6" creationId="{19A38761-22DC-496D-80CC-E34E06B0E7C6}"/>
          </ac:picMkLst>
        </pc:picChg>
      </pc:sldChg>
      <pc:sldChg chg="addSp modSp">
        <pc:chgData name="Yuling Gu" userId="7ddd1ed6-648c-426b-9a62-727940851f61" providerId="ADAL" clId="{11955CEE-1FE6-46CC-A74E-A607D87447D5}" dt="2020-03-17T03:40:35.594" v="3568" actId="1076"/>
        <pc:sldMkLst>
          <pc:docMk/>
          <pc:sldMk cId="2283232507" sldId="297"/>
        </pc:sldMkLst>
        <pc:spChg chg="add mod">
          <ac:chgData name="Yuling Gu" userId="7ddd1ed6-648c-426b-9a62-727940851f61" providerId="ADAL" clId="{11955CEE-1FE6-46CC-A74E-A607D87447D5}" dt="2020-03-17T03:40:35.594" v="3568" actId="1076"/>
          <ac:spMkLst>
            <pc:docMk/>
            <pc:sldMk cId="2283232507" sldId="297"/>
            <ac:spMk id="5" creationId="{38FEB75A-CA95-4154-B61A-95153A3915A6}"/>
          </ac:spMkLst>
        </pc:spChg>
      </pc:sldChg>
      <pc:sldChg chg="addSp delSp modSp add ord">
        <pc:chgData name="Yuling Gu" userId="7ddd1ed6-648c-426b-9a62-727940851f61" providerId="ADAL" clId="{11955CEE-1FE6-46CC-A74E-A607D87447D5}" dt="2020-03-15T18:53:27.061" v="3034" actId="20577"/>
        <pc:sldMkLst>
          <pc:docMk/>
          <pc:sldMk cId="836535304" sldId="299"/>
        </pc:sldMkLst>
        <pc:spChg chg="mod">
          <ac:chgData name="Yuling Gu" userId="7ddd1ed6-648c-426b-9a62-727940851f61" providerId="ADAL" clId="{11955CEE-1FE6-46CC-A74E-A607D87447D5}" dt="2020-03-15T18:03:27.919" v="2338" actId="20577"/>
          <ac:spMkLst>
            <pc:docMk/>
            <pc:sldMk cId="836535304" sldId="299"/>
            <ac:spMk id="2" creationId="{98FAB5B1-D686-4662-AF24-ED6F3197AF54}"/>
          </ac:spMkLst>
        </pc:spChg>
        <pc:spChg chg="del">
          <ac:chgData name="Yuling Gu" userId="7ddd1ed6-648c-426b-9a62-727940851f61" providerId="ADAL" clId="{11955CEE-1FE6-46CC-A74E-A607D87447D5}" dt="2020-03-15T18:29:01.179" v="2370" actId="478"/>
          <ac:spMkLst>
            <pc:docMk/>
            <pc:sldMk cId="836535304" sldId="299"/>
            <ac:spMk id="3" creationId="{43C67F39-C8FB-422B-AB98-72AAF4491974}"/>
          </ac:spMkLst>
        </pc:spChg>
        <pc:spChg chg="add mod">
          <ac:chgData name="Yuling Gu" userId="7ddd1ed6-648c-426b-9a62-727940851f61" providerId="ADAL" clId="{11955CEE-1FE6-46CC-A74E-A607D87447D5}" dt="2020-03-15T18:45:25.910" v="2852" actId="14100"/>
          <ac:spMkLst>
            <pc:docMk/>
            <pc:sldMk cId="836535304" sldId="299"/>
            <ac:spMk id="5" creationId="{3EE03076-DCD7-4B06-ADD8-BEA32DE9A2BA}"/>
          </ac:spMkLst>
        </pc:spChg>
        <pc:spChg chg="add mod">
          <ac:chgData name="Yuling Gu" userId="7ddd1ed6-648c-426b-9a62-727940851f61" providerId="ADAL" clId="{11955CEE-1FE6-46CC-A74E-A607D87447D5}" dt="2020-03-15T18:43:59.892" v="2837" actId="14100"/>
          <ac:spMkLst>
            <pc:docMk/>
            <pc:sldMk cId="836535304" sldId="299"/>
            <ac:spMk id="6" creationId="{58CF3846-ED72-49CE-BEA8-10939A732B8D}"/>
          </ac:spMkLst>
        </pc:spChg>
        <pc:spChg chg="add del mod">
          <ac:chgData name="Yuling Gu" userId="7ddd1ed6-648c-426b-9a62-727940851f61" providerId="ADAL" clId="{11955CEE-1FE6-46CC-A74E-A607D87447D5}" dt="2020-03-15T18:52:58.275" v="2888" actId="478"/>
          <ac:spMkLst>
            <pc:docMk/>
            <pc:sldMk cId="836535304" sldId="299"/>
            <ac:spMk id="15" creationId="{0BC0288B-857C-4405-BCBC-B90DFD80044A}"/>
          </ac:spMkLst>
        </pc:spChg>
        <pc:spChg chg="add mod">
          <ac:chgData name="Yuling Gu" userId="7ddd1ed6-648c-426b-9a62-727940851f61" providerId="ADAL" clId="{11955CEE-1FE6-46CC-A74E-A607D87447D5}" dt="2020-03-15T18:39:31.170" v="2669" actId="1037"/>
          <ac:spMkLst>
            <pc:docMk/>
            <pc:sldMk cId="836535304" sldId="299"/>
            <ac:spMk id="16" creationId="{A96B2255-8D7F-41F8-ABC6-35F9874F048A}"/>
          </ac:spMkLst>
        </pc:spChg>
        <pc:spChg chg="add mod">
          <ac:chgData name="Yuling Gu" userId="7ddd1ed6-648c-426b-9a62-727940851f61" providerId="ADAL" clId="{11955CEE-1FE6-46CC-A74E-A607D87447D5}" dt="2020-03-15T18:40:25.777" v="2766" actId="1036"/>
          <ac:spMkLst>
            <pc:docMk/>
            <pc:sldMk cId="836535304" sldId="299"/>
            <ac:spMk id="17" creationId="{11ACCC86-CFBA-4E89-81DE-650F3181CC20}"/>
          </ac:spMkLst>
        </pc:spChg>
        <pc:spChg chg="add mod">
          <ac:chgData name="Yuling Gu" userId="7ddd1ed6-648c-426b-9a62-727940851f61" providerId="ADAL" clId="{11955CEE-1FE6-46CC-A74E-A607D87447D5}" dt="2020-03-15T18:52:48.072" v="2886" actId="1076"/>
          <ac:spMkLst>
            <pc:docMk/>
            <pc:sldMk cId="836535304" sldId="299"/>
            <ac:spMk id="18" creationId="{096F852D-D74D-4460-9EB3-F55A8DEEFB05}"/>
          </ac:spMkLst>
        </pc:spChg>
        <pc:spChg chg="add mod">
          <ac:chgData name="Yuling Gu" userId="7ddd1ed6-648c-426b-9a62-727940851f61" providerId="ADAL" clId="{11955CEE-1FE6-46CC-A74E-A607D87447D5}" dt="2020-03-15T18:38:58.307" v="2534" actId="571"/>
          <ac:spMkLst>
            <pc:docMk/>
            <pc:sldMk cId="836535304" sldId="299"/>
            <ac:spMk id="19" creationId="{F41E2700-BEA2-47D4-BB6B-CB27B17D0337}"/>
          </ac:spMkLst>
        </pc:spChg>
        <pc:spChg chg="add mod">
          <ac:chgData name="Yuling Gu" userId="7ddd1ed6-648c-426b-9a62-727940851f61" providerId="ADAL" clId="{11955CEE-1FE6-46CC-A74E-A607D87447D5}" dt="2020-03-15T18:38:58.307" v="2534" actId="571"/>
          <ac:spMkLst>
            <pc:docMk/>
            <pc:sldMk cId="836535304" sldId="299"/>
            <ac:spMk id="23" creationId="{86874C9A-52F3-4635-9235-A095081BE7B1}"/>
          </ac:spMkLst>
        </pc:spChg>
        <pc:spChg chg="add mod">
          <ac:chgData name="Yuling Gu" userId="7ddd1ed6-648c-426b-9a62-727940851f61" providerId="ADAL" clId="{11955CEE-1FE6-46CC-A74E-A607D87447D5}" dt="2020-03-15T18:38:58.307" v="2534" actId="571"/>
          <ac:spMkLst>
            <pc:docMk/>
            <pc:sldMk cId="836535304" sldId="299"/>
            <ac:spMk id="24" creationId="{8AE03663-71B3-42B9-A067-0809889FA328}"/>
          </ac:spMkLst>
        </pc:spChg>
        <pc:spChg chg="add mod">
          <ac:chgData name="Yuling Gu" userId="7ddd1ed6-648c-426b-9a62-727940851f61" providerId="ADAL" clId="{11955CEE-1FE6-46CC-A74E-A607D87447D5}" dt="2020-03-15T18:38:58.307" v="2534" actId="571"/>
          <ac:spMkLst>
            <pc:docMk/>
            <pc:sldMk cId="836535304" sldId="299"/>
            <ac:spMk id="25" creationId="{31E155BC-3B0A-4AE9-A5B1-DC913023F7A4}"/>
          </ac:spMkLst>
        </pc:spChg>
        <pc:spChg chg="add mod">
          <ac:chgData name="Yuling Gu" userId="7ddd1ed6-648c-426b-9a62-727940851f61" providerId="ADAL" clId="{11955CEE-1FE6-46CC-A74E-A607D87447D5}" dt="2020-03-15T18:44:10.980" v="2839" actId="1076"/>
          <ac:spMkLst>
            <pc:docMk/>
            <pc:sldMk cId="836535304" sldId="299"/>
            <ac:spMk id="34" creationId="{136BDF22-51B7-4DDA-899A-96DEF64BF93C}"/>
          </ac:spMkLst>
        </pc:spChg>
        <pc:spChg chg="add mod">
          <ac:chgData name="Yuling Gu" userId="7ddd1ed6-648c-426b-9a62-727940851f61" providerId="ADAL" clId="{11955CEE-1FE6-46CC-A74E-A607D87447D5}" dt="2020-03-15T18:45:21.243" v="2851" actId="1076"/>
          <ac:spMkLst>
            <pc:docMk/>
            <pc:sldMk cId="836535304" sldId="299"/>
            <ac:spMk id="35" creationId="{5512FDCA-B33B-415F-AB97-60E3ADEF5E7F}"/>
          </ac:spMkLst>
        </pc:spChg>
        <pc:spChg chg="add mod">
          <ac:chgData name="Yuling Gu" userId="7ddd1ed6-648c-426b-9a62-727940851f61" providerId="ADAL" clId="{11955CEE-1FE6-46CC-A74E-A607D87447D5}" dt="2020-03-15T18:53:27.061" v="3034" actId="20577"/>
          <ac:spMkLst>
            <pc:docMk/>
            <pc:sldMk cId="836535304" sldId="299"/>
            <ac:spMk id="38" creationId="{F4141DDC-BAD0-4897-955D-50F7C36F3C99}"/>
          </ac:spMkLst>
        </pc:spChg>
        <pc:picChg chg="add mod">
          <ac:chgData name="Yuling Gu" userId="7ddd1ed6-648c-426b-9a62-727940851f61" providerId="ADAL" clId="{11955CEE-1FE6-46CC-A74E-A607D87447D5}" dt="2020-03-15T18:39:31.170" v="2669" actId="1037"/>
          <ac:picMkLst>
            <pc:docMk/>
            <pc:sldMk cId="836535304" sldId="299"/>
            <ac:picMk id="8" creationId="{6AB36C7F-8CF7-4EFE-B557-BE8D088E9F15}"/>
          </ac:picMkLst>
        </pc:picChg>
        <pc:picChg chg="add mod">
          <ac:chgData name="Yuling Gu" userId="7ddd1ed6-648c-426b-9a62-727940851f61" providerId="ADAL" clId="{11955CEE-1FE6-46CC-A74E-A607D87447D5}" dt="2020-03-15T18:40:25.777" v="2766" actId="1036"/>
          <ac:picMkLst>
            <pc:docMk/>
            <pc:sldMk cId="836535304" sldId="299"/>
            <ac:picMk id="10" creationId="{230C1AF1-61BA-4CC5-9921-54144D85D03C}"/>
          </ac:picMkLst>
        </pc:picChg>
        <pc:picChg chg="add mod">
          <ac:chgData name="Yuling Gu" userId="7ddd1ed6-648c-426b-9a62-727940851f61" providerId="ADAL" clId="{11955CEE-1FE6-46CC-A74E-A607D87447D5}" dt="2020-03-15T18:49:58.721" v="2875" actId="1076"/>
          <ac:picMkLst>
            <pc:docMk/>
            <pc:sldMk cId="836535304" sldId="299"/>
            <ac:picMk id="12" creationId="{1D327EF6-1474-4DBE-96C4-6FF43EA2980F}"/>
          </ac:picMkLst>
        </pc:picChg>
        <pc:picChg chg="add del mod">
          <ac:chgData name="Yuling Gu" userId="7ddd1ed6-648c-426b-9a62-727940851f61" providerId="ADAL" clId="{11955CEE-1FE6-46CC-A74E-A607D87447D5}" dt="2020-03-15T18:49:46.042" v="2874" actId="478"/>
          <ac:picMkLst>
            <pc:docMk/>
            <pc:sldMk cId="836535304" sldId="299"/>
            <ac:picMk id="14" creationId="{1E415859-F279-421B-8B25-897F44EC4953}"/>
          </ac:picMkLst>
        </pc:picChg>
        <pc:picChg chg="add mod">
          <ac:chgData name="Yuling Gu" userId="7ddd1ed6-648c-426b-9a62-727940851f61" providerId="ADAL" clId="{11955CEE-1FE6-46CC-A74E-A607D87447D5}" dt="2020-03-15T18:38:58.307" v="2534" actId="571"/>
          <ac:picMkLst>
            <pc:docMk/>
            <pc:sldMk cId="836535304" sldId="299"/>
            <ac:picMk id="20" creationId="{EE70EC3C-82FA-4817-9F10-7F4A5E0C0002}"/>
          </ac:picMkLst>
        </pc:picChg>
        <pc:picChg chg="add mod">
          <ac:chgData name="Yuling Gu" userId="7ddd1ed6-648c-426b-9a62-727940851f61" providerId="ADAL" clId="{11955CEE-1FE6-46CC-A74E-A607D87447D5}" dt="2020-03-15T18:38:58.307" v="2534" actId="571"/>
          <ac:picMkLst>
            <pc:docMk/>
            <pc:sldMk cId="836535304" sldId="299"/>
            <ac:picMk id="21" creationId="{100001E5-A81D-4DB8-8C90-72CABA2CF8A7}"/>
          </ac:picMkLst>
        </pc:picChg>
        <pc:picChg chg="add mod">
          <ac:chgData name="Yuling Gu" userId="7ddd1ed6-648c-426b-9a62-727940851f61" providerId="ADAL" clId="{11955CEE-1FE6-46CC-A74E-A607D87447D5}" dt="2020-03-15T18:38:58.307" v="2534" actId="571"/>
          <ac:picMkLst>
            <pc:docMk/>
            <pc:sldMk cId="836535304" sldId="299"/>
            <ac:picMk id="22" creationId="{F9058C6F-BEDF-4F1C-AB59-2053CE4B7F10}"/>
          </ac:picMkLst>
        </pc:picChg>
        <pc:picChg chg="add mod">
          <ac:chgData name="Yuling Gu" userId="7ddd1ed6-648c-426b-9a62-727940851f61" providerId="ADAL" clId="{11955CEE-1FE6-46CC-A74E-A607D87447D5}" dt="2020-03-15T18:43:55.357" v="2836" actId="1076"/>
          <ac:picMkLst>
            <pc:docMk/>
            <pc:sldMk cId="836535304" sldId="299"/>
            <ac:picMk id="27" creationId="{1478001C-1152-4C95-993D-DF89C3428A56}"/>
          </ac:picMkLst>
        </pc:picChg>
        <pc:picChg chg="add mod">
          <ac:chgData name="Yuling Gu" userId="7ddd1ed6-648c-426b-9a62-727940851f61" providerId="ADAL" clId="{11955CEE-1FE6-46CC-A74E-A607D87447D5}" dt="2020-03-15T18:43:50.032" v="2835" actId="1076"/>
          <ac:picMkLst>
            <pc:docMk/>
            <pc:sldMk cId="836535304" sldId="299"/>
            <ac:picMk id="29" creationId="{7F6DB792-A63F-4AF2-B5B7-468A2287420E}"/>
          </ac:picMkLst>
        </pc:picChg>
        <pc:picChg chg="add mod">
          <ac:chgData name="Yuling Gu" userId="7ddd1ed6-648c-426b-9a62-727940851f61" providerId="ADAL" clId="{11955CEE-1FE6-46CC-A74E-A607D87447D5}" dt="2020-03-15T18:44:49.318" v="2848" actId="1076"/>
          <ac:picMkLst>
            <pc:docMk/>
            <pc:sldMk cId="836535304" sldId="299"/>
            <ac:picMk id="31" creationId="{1FE3C395-84D4-46DF-8B45-4FF688FE8713}"/>
          </ac:picMkLst>
        </pc:picChg>
        <pc:picChg chg="add mod">
          <ac:chgData name="Yuling Gu" userId="7ddd1ed6-648c-426b-9a62-727940851f61" providerId="ADAL" clId="{11955CEE-1FE6-46CC-A74E-A607D87447D5}" dt="2020-03-15T18:44:31.846" v="2844" actId="1076"/>
          <ac:picMkLst>
            <pc:docMk/>
            <pc:sldMk cId="836535304" sldId="299"/>
            <ac:picMk id="33" creationId="{2DCC398C-8576-42D2-BA8F-B73168396559}"/>
          </ac:picMkLst>
        </pc:picChg>
        <pc:picChg chg="add mod">
          <ac:chgData name="Yuling Gu" userId="7ddd1ed6-648c-426b-9a62-727940851f61" providerId="ADAL" clId="{11955CEE-1FE6-46CC-A74E-A607D87447D5}" dt="2020-03-15T18:52:32.820" v="2884" actId="1076"/>
          <ac:picMkLst>
            <pc:docMk/>
            <pc:sldMk cId="836535304" sldId="299"/>
            <ac:picMk id="37" creationId="{DD9D7896-69C9-4D47-8026-F07864861738}"/>
          </ac:picMkLst>
        </pc:picChg>
      </pc:sldChg>
      <pc:sldChg chg="addSp modSp">
        <pc:chgData name="Yuling Gu" userId="7ddd1ed6-648c-426b-9a62-727940851f61" providerId="ADAL" clId="{11955CEE-1FE6-46CC-A74E-A607D87447D5}" dt="2020-03-17T23:09:55.413" v="4284" actId="20577"/>
        <pc:sldMkLst>
          <pc:docMk/>
          <pc:sldMk cId="3210443569" sldId="300"/>
        </pc:sldMkLst>
        <pc:spChg chg="mod">
          <ac:chgData name="Yuling Gu" userId="7ddd1ed6-648c-426b-9a62-727940851f61" providerId="ADAL" clId="{11955CEE-1FE6-46CC-A74E-A607D87447D5}" dt="2020-03-15T20:48:42.818" v="3136" actId="20577"/>
          <ac:spMkLst>
            <pc:docMk/>
            <pc:sldMk cId="3210443569" sldId="300"/>
            <ac:spMk id="3" creationId="{D3AE770D-3FAF-D54E-9418-38A2E7366036}"/>
          </ac:spMkLst>
        </pc:spChg>
        <pc:graphicFrameChg chg="add mod modGraphic">
          <ac:chgData name="Yuling Gu" userId="7ddd1ed6-648c-426b-9a62-727940851f61" providerId="ADAL" clId="{11955CEE-1FE6-46CC-A74E-A607D87447D5}" dt="2020-03-17T23:09:55.413" v="4284" actId="20577"/>
          <ac:graphicFrameMkLst>
            <pc:docMk/>
            <pc:sldMk cId="3210443569" sldId="300"/>
            <ac:graphicFrameMk id="6" creationId="{EBC6A39B-14AE-4036-8A7F-973A61B5BA6A}"/>
          </ac:graphicFrameMkLst>
        </pc:graphicFrameChg>
      </pc:sldChg>
      <pc:sldChg chg="addSp modSp">
        <pc:chgData name="Yuling Gu" userId="7ddd1ed6-648c-426b-9a62-727940851f61" providerId="ADAL" clId="{11955CEE-1FE6-46CC-A74E-A607D87447D5}" dt="2020-03-15T22:09:00.142" v="3544" actId="1076"/>
        <pc:sldMkLst>
          <pc:docMk/>
          <pc:sldMk cId="1094158568" sldId="303"/>
        </pc:sldMkLst>
        <pc:picChg chg="add mod">
          <ac:chgData name="Yuling Gu" userId="7ddd1ed6-648c-426b-9a62-727940851f61" providerId="ADAL" clId="{11955CEE-1FE6-46CC-A74E-A607D87447D5}" dt="2020-03-15T22:09:00.142" v="3544" actId="1076"/>
          <ac:picMkLst>
            <pc:docMk/>
            <pc:sldMk cId="1094158568" sldId="303"/>
            <ac:picMk id="7" creationId="{3276BA48-8967-4802-BF62-3767D4C6F860}"/>
          </ac:picMkLst>
        </pc:picChg>
      </pc:sldChg>
      <pc:sldChg chg="addSp delSp modSp">
        <pc:chgData name="Yuling Gu" userId="7ddd1ed6-648c-426b-9a62-727940851f61" providerId="ADAL" clId="{11955CEE-1FE6-46CC-A74E-A607D87447D5}" dt="2020-03-17T01:01:14.227" v="3555" actId="478"/>
        <pc:sldMkLst>
          <pc:docMk/>
          <pc:sldMk cId="1854495335" sldId="304"/>
        </pc:sldMkLst>
        <pc:spChg chg="add mod">
          <ac:chgData name="Yuling Gu" userId="7ddd1ed6-648c-426b-9a62-727940851f61" providerId="ADAL" clId="{11955CEE-1FE6-46CC-A74E-A607D87447D5}" dt="2020-03-17T01:00:59.116" v="3550" actId="14100"/>
          <ac:spMkLst>
            <pc:docMk/>
            <pc:sldMk cId="1854495335" sldId="304"/>
            <ac:spMk id="15" creationId="{7A106048-C574-43EF-AC6B-C04B1D60F959}"/>
          </ac:spMkLst>
        </pc:spChg>
        <pc:spChg chg="add del mod">
          <ac:chgData name="Yuling Gu" userId="7ddd1ed6-648c-426b-9a62-727940851f61" providerId="ADAL" clId="{11955CEE-1FE6-46CC-A74E-A607D87447D5}" dt="2020-03-17T01:01:14.227" v="3555" actId="478"/>
          <ac:spMkLst>
            <pc:docMk/>
            <pc:sldMk cId="1854495335" sldId="304"/>
            <ac:spMk id="16" creationId="{50E30C23-B337-4A54-AA97-0B2ECC18C19B}"/>
          </ac:spMkLst>
        </pc:spChg>
        <pc:picChg chg="del mod">
          <ac:chgData name="Yuling Gu" userId="7ddd1ed6-648c-426b-9a62-727940851f61" providerId="ADAL" clId="{11955CEE-1FE6-46CC-A74E-A607D87447D5}" dt="2020-03-17T01:00:55.788" v="3548" actId="478"/>
          <ac:picMkLst>
            <pc:docMk/>
            <pc:sldMk cId="1854495335" sldId="304"/>
            <ac:picMk id="13" creationId="{50CA0088-5721-4F36-AAA0-FF5B1D00192E}"/>
          </ac:picMkLst>
        </pc:picChg>
      </pc:sldChg>
      <pc:sldChg chg="addSp delSp modSp">
        <pc:chgData name="Yuling Gu" userId="7ddd1ed6-648c-426b-9a62-727940851f61" providerId="ADAL" clId="{11955CEE-1FE6-46CC-A74E-A607D87447D5}" dt="2020-03-17T04:01:49.695" v="3573"/>
        <pc:sldMkLst>
          <pc:docMk/>
          <pc:sldMk cId="542984626" sldId="308"/>
        </pc:sldMkLst>
        <pc:spChg chg="add del mod">
          <ac:chgData name="Yuling Gu" userId="7ddd1ed6-648c-426b-9a62-727940851f61" providerId="ADAL" clId="{11955CEE-1FE6-46CC-A74E-A607D87447D5}" dt="2020-03-17T04:01:36.615" v="3572" actId="21"/>
          <ac:spMkLst>
            <pc:docMk/>
            <pc:sldMk cId="542984626" sldId="308"/>
            <ac:spMk id="5" creationId="{CB072CDF-5E12-474A-883D-CD9F51D89CED}"/>
          </ac:spMkLst>
        </pc:spChg>
        <pc:spChg chg="mod">
          <ac:chgData name="Yuling Gu" userId="7ddd1ed6-648c-426b-9a62-727940851f61" providerId="ADAL" clId="{11955CEE-1FE6-46CC-A74E-A607D87447D5}" dt="2020-03-17T03:44:55.258" v="3569" actId="1076"/>
          <ac:spMkLst>
            <pc:docMk/>
            <pc:sldMk cId="542984626" sldId="308"/>
            <ac:spMk id="6" creationId="{54DA10AE-F0E8-964C-B468-49B27DFC80F7}"/>
          </ac:spMkLst>
        </pc:spChg>
        <pc:spChg chg="add">
          <ac:chgData name="Yuling Gu" userId="7ddd1ed6-648c-426b-9a62-727940851f61" providerId="ADAL" clId="{11955CEE-1FE6-46CC-A74E-A607D87447D5}" dt="2020-03-17T04:01:49.695" v="3573"/>
          <ac:spMkLst>
            <pc:docMk/>
            <pc:sldMk cId="542984626" sldId="308"/>
            <ac:spMk id="31" creationId="{531AD041-558C-4F28-9370-96FC5B2F8A69}"/>
          </ac:spMkLst>
        </pc:spChg>
      </pc:sldChg>
      <pc:sldChg chg="addSp modSp">
        <pc:chgData name="Yuling Gu" userId="7ddd1ed6-648c-426b-9a62-727940851f61" providerId="ADAL" clId="{11955CEE-1FE6-46CC-A74E-A607D87447D5}" dt="2020-03-17T03:10:54.378" v="3562" actId="1076"/>
        <pc:sldMkLst>
          <pc:docMk/>
          <pc:sldMk cId="932347386" sldId="309"/>
        </pc:sldMkLst>
        <pc:picChg chg="add mod">
          <ac:chgData name="Yuling Gu" userId="7ddd1ed6-648c-426b-9a62-727940851f61" providerId="ADAL" clId="{11955CEE-1FE6-46CC-A74E-A607D87447D5}" dt="2020-03-17T03:10:54.378" v="3562" actId="1076"/>
          <ac:picMkLst>
            <pc:docMk/>
            <pc:sldMk cId="932347386" sldId="309"/>
            <ac:picMk id="15" creationId="{3B2E8D1A-DB93-4C81-9E3A-4490D4DA87BE}"/>
          </ac:picMkLst>
        </pc:picChg>
      </pc:sldChg>
      <pc:sldChg chg="addSp delSp modSp modNotesTx">
        <pc:chgData name="Yuling Gu" userId="7ddd1ed6-648c-426b-9a62-727940851f61" providerId="ADAL" clId="{11955CEE-1FE6-46CC-A74E-A607D87447D5}" dt="2020-03-18T04:36:24.855" v="4644" actId="27636"/>
        <pc:sldMkLst>
          <pc:docMk/>
          <pc:sldMk cId="3263348873" sldId="312"/>
        </pc:sldMkLst>
        <pc:spChg chg="del">
          <ac:chgData name="Yuling Gu" userId="7ddd1ed6-648c-426b-9a62-727940851f61" providerId="ADAL" clId="{11955CEE-1FE6-46CC-A74E-A607D87447D5}" dt="2020-03-18T02:36:26.028" v="4545" actId="931"/>
          <ac:spMkLst>
            <pc:docMk/>
            <pc:sldMk cId="3263348873" sldId="312"/>
            <ac:spMk id="3" creationId="{3D182D87-F844-374C-A19E-DF3B09B24C55}"/>
          </ac:spMkLst>
        </pc:spChg>
        <pc:spChg chg="mod">
          <ac:chgData name="Yuling Gu" userId="7ddd1ed6-648c-426b-9a62-727940851f61" providerId="ADAL" clId="{11955CEE-1FE6-46CC-A74E-A607D87447D5}" dt="2020-03-18T04:36:24.855" v="4644" actId="27636"/>
          <ac:spMkLst>
            <pc:docMk/>
            <pc:sldMk cId="3263348873" sldId="312"/>
            <ac:spMk id="5" creationId="{31E2AF68-0C2E-EB4B-8B9F-FEE2F81368E3}"/>
          </ac:spMkLst>
        </pc:spChg>
        <pc:spChg chg="add del mod">
          <ac:chgData name="Yuling Gu" userId="7ddd1ed6-648c-426b-9a62-727940851f61" providerId="ADAL" clId="{11955CEE-1FE6-46CC-A74E-A607D87447D5}" dt="2020-03-18T02:37:47.853" v="4550" actId="931"/>
          <ac:spMkLst>
            <pc:docMk/>
            <pc:sldMk cId="3263348873" sldId="312"/>
            <ac:spMk id="9" creationId="{BF3C2281-B7E7-440B-B7DC-99C7B95EBB8B}"/>
          </ac:spMkLst>
        </pc:spChg>
        <pc:spChg chg="add del mod">
          <ac:chgData name="Yuling Gu" userId="7ddd1ed6-648c-426b-9a62-727940851f61" providerId="ADAL" clId="{11955CEE-1FE6-46CC-A74E-A607D87447D5}" dt="2020-03-18T04:07:11.267" v="4605" actId="931"/>
          <ac:spMkLst>
            <pc:docMk/>
            <pc:sldMk cId="3263348873" sldId="312"/>
            <ac:spMk id="21" creationId="{00876D51-C826-4A31-B964-097EA1B141D4}"/>
          </ac:spMkLst>
        </pc:spChg>
        <pc:spChg chg="add mod">
          <ac:chgData name="Yuling Gu" userId="7ddd1ed6-648c-426b-9a62-727940851f61" providerId="ADAL" clId="{11955CEE-1FE6-46CC-A74E-A607D87447D5}" dt="2020-03-18T04:31:31.315" v="4636" actId="1076"/>
          <ac:spMkLst>
            <pc:docMk/>
            <pc:sldMk cId="3263348873" sldId="312"/>
            <ac:spMk id="28" creationId="{05B539BF-7241-4186-AF9F-392C3D25163D}"/>
          </ac:spMkLst>
        </pc:spChg>
        <pc:spChg chg="add mod">
          <ac:chgData name="Yuling Gu" userId="7ddd1ed6-648c-426b-9a62-727940851f61" providerId="ADAL" clId="{11955CEE-1FE6-46CC-A74E-A607D87447D5}" dt="2020-03-18T04:32:03.231" v="4640" actId="108"/>
          <ac:spMkLst>
            <pc:docMk/>
            <pc:sldMk cId="3263348873" sldId="312"/>
            <ac:spMk id="29" creationId="{2AE84EBC-FF8A-47FF-9FA4-CC9D5538BB9B}"/>
          </ac:spMkLst>
        </pc:spChg>
        <pc:picChg chg="add del mod">
          <ac:chgData name="Yuling Gu" userId="7ddd1ed6-648c-426b-9a62-727940851f61" providerId="ADAL" clId="{11955CEE-1FE6-46CC-A74E-A607D87447D5}" dt="2020-03-18T02:37:42.558" v="4549" actId="478"/>
          <ac:picMkLst>
            <pc:docMk/>
            <pc:sldMk cId="3263348873" sldId="312"/>
            <ac:picMk id="7" creationId="{B7ED114D-A371-4753-A7CA-4F567253B9B1}"/>
          </ac:picMkLst>
        </pc:picChg>
        <pc:picChg chg="add del mod">
          <ac:chgData name="Yuling Gu" userId="7ddd1ed6-648c-426b-9a62-727940851f61" providerId="ADAL" clId="{11955CEE-1FE6-46CC-A74E-A607D87447D5}" dt="2020-03-18T04:06:47.512" v="4604" actId="478"/>
          <ac:picMkLst>
            <pc:docMk/>
            <pc:sldMk cId="3263348873" sldId="312"/>
            <ac:picMk id="11" creationId="{D4E71D4A-2A89-4A00-BB57-8044624DD72A}"/>
          </ac:picMkLst>
        </pc:picChg>
        <pc:picChg chg="add del mod">
          <ac:chgData name="Yuling Gu" userId="7ddd1ed6-648c-426b-9a62-727940851f61" providerId="ADAL" clId="{11955CEE-1FE6-46CC-A74E-A607D87447D5}" dt="2020-03-18T04:06:26.797" v="4598" actId="478"/>
          <ac:picMkLst>
            <pc:docMk/>
            <pc:sldMk cId="3263348873" sldId="312"/>
            <ac:picMk id="13" creationId="{F19CCC46-7CFE-4FEA-A542-6D3C40BAC567}"/>
          </ac:picMkLst>
        </pc:picChg>
        <pc:picChg chg="add del mod">
          <ac:chgData name="Yuling Gu" userId="7ddd1ed6-648c-426b-9a62-727940851f61" providerId="ADAL" clId="{11955CEE-1FE6-46CC-A74E-A607D87447D5}" dt="2020-03-18T04:09:32.755" v="4617" actId="478"/>
          <ac:picMkLst>
            <pc:docMk/>
            <pc:sldMk cId="3263348873" sldId="312"/>
            <ac:picMk id="15" creationId="{F2A8CCC3-86C4-4979-BEC0-463C15249486}"/>
          </ac:picMkLst>
        </pc:picChg>
        <pc:picChg chg="add del mod">
          <ac:chgData name="Yuling Gu" userId="7ddd1ed6-648c-426b-9a62-727940851f61" providerId="ADAL" clId="{11955CEE-1FE6-46CC-A74E-A607D87447D5}" dt="2020-03-18T04:09:34.028" v="4619" actId="478"/>
          <ac:picMkLst>
            <pc:docMk/>
            <pc:sldMk cId="3263348873" sldId="312"/>
            <ac:picMk id="17" creationId="{76C656C7-59EB-496D-9F63-E9FAE098D1DC}"/>
          </ac:picMkLst>
        </pc:picChg>
        <pc:picChg chg="add mod">
          <ac:chgData name="Yuling Gu" userId="7ddd1ed6-648c-426b-9a62-727940851f61" providerId="ADAL" clId="{11955CEE-1FE6-46CC-A74E-A607D87447D5}" dt="2020-03-18T04:06:45.393" v="4603" actId="1076"/>
          <ac:picMkLst>
            <pc:docMk/>
            <pc:sldMk cId="3263348873" sldId="312"/>
            <ac:picMk id="19" creationId="{ED892B1E-1E42-4B25-A95E-D0D2A9AF9781}"/>
          </ac:picMkLst>
        </pc:picChg>
        <pc:picChg chg="add mod">
          <ac:chgData name="Yuling Gu" userId="7ddd1ed6-648c-426b-9a62-727940851f61" providerId="ADAL" clId="{11955CEE-1FE6-46CC-A74E-A607D87447D5}" dt="2020-03-18T04:32:12.137" v="4641" actId="1076"/>
          <ac:picMkLst>
            <pc:docMk/>
            <pc:sldMk cId="3263348873" sldId="312"/>
            <ac:picMk id="23" creationId="{FFCCDB42-A47F-4284-98B5-774F490D605B}"/>
          </ac:picMkLst>
        </pc:picChg>
        <pc:picChg chg="add del mod">
          <ac:chgData name="Yuling Gu" userId="7ddd1ed6-648c-426b-9a62-727940851f61" providerId="ADAL" clId="{11955CEE-1FE6-46CC-A74E-A607D87447D5}" dt="2020-03-18T04:12:26.468" v="4625" actId="478"/>
          <ac:picMkLst>
            <pc:docMk/>
            <pc:sldMk cId="3263348873" sldId="312"/>
            <ac:picMk id="25" creationId="{94804921-EB31-473B-8980-97FA99680095}"/>
          </ac:picMkLst>
        </pc:picChg>
        <pc:picChg chg="add mod">
          <ac:chgData name="Yuling Gu" userId="7ddd1ed6-648c-426b-9a62-727940851f61" providerId="ADAL" clId="{11955CEE-1FE6-46CC-A74E-A607D87447D5}" dt="2020-03-18T04:31:51.033" v="4639" actId="1076"/>
          <ac:picMkLst>
            <pc:docMk/>
            <pc:sldMk cId="3263348873" sldId="312"/>
            <ac:picMk id="27" creationId="{DAF4B5E7-1D14-4248-8AEE-2DAD64FE2FBA}"/>
          </ac:picMkLst>
        </pc:picChg>
      </pc:sldChg>
      <pc:sldChg chg="modNotesTx">
        <pc:chgData name="Yuling Gu" userId="7ddd1ed6-648c-426b-9a62-727940851f61" providerId="ADAL" clId="{11955CEE-1FE6-46CC-A74E-A607D87447D5}" dt="2020-03-18T00:32:51.910" v="4363" actId="20577"/>
        <pc:sldMkLst>
          <pc:docMk/>
          <pc:sldMk cId="1898931892" sldId="313"/>
        </pc:sldMkLst>
      </pc:sldChg>
      <pc:sldChg chg="modSp">
        <pc:chgData name="Yuling Gu" userId="7ddd1ed6-648c-426b-9a62-727940851f61" providerId="ADAL" clId="{11955CEE-1FE6-46CC-A74E-A607D87447D5}" dt="2020-03-18T00:28:18.552" v="4295" actId="20577"/>
        <pc:sldMkLst>
          <pc:docMk/>
          <pc:sldMk cId="705459726" sldId="317"/>
        </pc:sldMkLst>
        <pc:spChg chg="mod">
          <ac:chgData name="Yuling Gu" userId="7ddd1ed6-648c-426b-9a62-727940851f61" providerId="ADAL" clId="{11955CEE-1FE6-46CC-A74E-A607D87447D5}" dt="2020-03-18T00:28:18.552" v="4295" actId="20577"/>
          <ac:spMkLst>
            <pc:docMk/>
            <pc:sldMk cId="705459726" sldId="317"/>
            <ac:spMk id="56" creationId="{AF68F582-AFB4-FC4A-ABC5-B9AA565DBFA4}"/>
          </ac:spMkLst>
        </pc:spChg>
      </pc:sldChg>
    </pc:docChg>
  </pc:docChgLst>
  <pc:docChgLst>
    <pc:chgData name="Yuling Gu" userId="S::yuling@uchicago.edu::7ddd1ed6-648c-426b-9a62-727940851f61" providerId="AD" clId="Web-{ECB3DA31-EC11-440B-9D5D-3BD4A9823681}"/>
    <pc:docChg chg="modSld">
      <pc:chgData name="Yuling Gu" userId="S::yuling@uchicago.edu::7ddd1ed6-648c-426b-9a62-727940851f61" providerId="AD" clId="Web-{ECB3DA31-EC11-440B-9D5D-3BD4A9823681}" dt="2020-03-17T02:52:07.070" v="199" actId="1076"/>
      <pc:docMkLst>
        <pc:docMk/>
      </pc:docMkLst>
      <pc:sldChg chg="addSp delSp modSp">
        <pc:chgData name="Yuling Gu" userId="S::yuling@uchicago.edu::7ddd1ed6-648c-426b-9a62-727940851f61" providerId="AD" clId="Web-{ECB3DA31-EC11-440B-9D5D-3BD4A9823681}" dt="2020-03-17T01:42:51.642" v="15" actId="1076"/>
        <pc:sldMkLst>
          <pc:docMk/>
          <pc:sldMk cId="1854495335" sldId="304"/>
        </pc:sldMkLst>
        <pc:spChg chg="mod">
          <ac:chgData name="Yuling Gu" userId="S::yuling@uchicago.edu::7ddd1ed6-648c-426b-9a62-727940851f61" providerId="AD" clId="Web-{ECB3DA31-EC11-440B-9D5D-3BD4A9823681}" dt="2020-03-17T01:42:51.642" v="15" actId="1076"/>
          <ac:spMkLst>
            <pc:docMk/>
            <pc:sldMk cId="1854495335" sldId="304"/>
            <ac:spMk id="12" creationId="{83F784C3-0FF3-456C-B619-58DFBC0B637D}"/>
          </ac:spMkLst>
        </pc:spChg>
        <pc:spChg chg="del">
          <ac:chgData name="Yuling Gu" userId="S::yuling@uchicago.edu::7ddd1ed6-648c-426b-9a62-727940851f61" providerId="AD" clId="Web-{ECB3DA31-EC11-440B-9D5D-3BD4A9823681}" dt="2020-03-17T01:39:13.033" v="14"/>
          <ac:spMkLst>
            <pc:docMk/>
            <pc:sldMk cId="1854495335" sldId="304"/>
            <ac:spMk id="15" creationId="{7A106048-C574-43EF-AC6B-C04B1D60F959}"/>
          </ac:spMkLst>
        </pc:spChg>
        <pc:picChg chg="add mod">
          <ac:chgData name="Yuling Gu" userId="S::yuling@uchicago.edu::7ddd1ed6-648c-426b-9a62-727940851f61" providerId="AD" clId="Web-{ECB3DA31-EC11-440B-9D5D-3BD4A9823681}" dt="2020-03-17T01:39:07.595" v="13" actId="1076"/>
          <ac:picMkLst>
            <pc:docMk/>
            <pc:sldMk cId="1854495335" sldId="304"/>
            <ac:picMk id="5" creationId="{D59047B1-C4AF-45E9-B4A8-5A450071E733}"/>
          </ac:picMkLst>
        </pc:picChg>
        <pc:picChg chg="del">
          <ac:chgData name="Yuling Gu" userId="S::yuling@uchicago.edu::7ddd1ed6-648c-426b-9a62-727940851f61" providerId="AD" clId="Web-{ECB3DA31-EC11-440B-9D5D-3BD4A9823681}" dt="2020-03-17T01:38:51.751" v="10"/>
          <ac:picMkLst>
            <pc:docMk/>
            <pc:sldMk cId="1854495335" sldId="304"/>
            <ac:picMk id="8" creationId="{5DF66D06-26E7-4FE1-B0BB-88746760C7A8}"/>
          </ac:picMkLst>
        </pc:picChg>
      </pc:sldChg>
      <pc:sldChg chg="addSp delSp modSp">
        <pc:chgData name="Yuling Gu" userId="S::yuling@uchicago.edu::7ddd1ed6-648c-426b-9a62-727940851f61" providerId="AD" clId="Web-{ECB3DA31-EC11-440B-9D5D-3BD4A9823681}" dt="2020-03-17T01:54:22.097" v="182"/>
        <pc:sldMkLst>
          <pc:docMk/>
          <pc:sldMk cId="542984626" sldId="308"/>
        </pc:sldMkLst>
        <pc:spChg chg="mod">
          <ac:chgData name="Yuling Gu" userId="S::yuling@uchicago.edu::7ddd1ed6-648c-426b-9a62-727940851f61" providerId="AD" clId="Web-{ECB3DA31-EC11-440B-9D5D-3BD4A9823681}" dt="2020-03-17T01:07:08.044" v="9" actId="14100"/>
          <ac:spMkLst>
            <pc:docMk/>
            <pc:sldMk cId="542984626" sldId="308"/>
            <ac:spMk id="10" creationId="{865E4BA2-86E8-D341-B598-50887E92DC0F}"/>
          </ac:spMkLst>
        </pc:spChg>
        <pc:spChg chg="mod">
          <ac:chgData name="Yuling Gu" userId="S::yuling@uchicago.edu::7ddd1ed6-648c-426b-9a62-727940851f61" providerId="AD" clId="Web-{ECB3DA31-EC11-440B-9D5D-3BD4A9823681}" dt="2020-03-17T01:06:55.653" v="3" actId="20577"/>
          <ac:spMkLst>
            <pc:docMk/>
            <pc:sldMk cId="542984626" sldId="308"/>
            <ac:spMk id="12" creationId="{D2F24252-1068-2341-B4F4-0B3C13C73812}"/>
          </ac:spMkLst>
        </pc:spChg>
        <pc:spChg chg="mod">
          <ac:chgData name="Yuling Gu" userId="S::yuling@uchicago.edu::7ddd1ed6-648c-426b-9a62-727940851f61" providerId="AD" clId="Web-{ECB3DA31-EC11-440B-9D5D-3BD4A9823681}" dt="2020-03-17T01:06:39.840" v="0" actId="1076"/>
          <ac:spMkLst>
            <pc:docMk/>
            <pc:sldMk cId="542984626" sldId="308"/>
            <ac:spMk id="25" creationId="{CC26A33E-1C2D-FB40-8CCC-3FCB4301E8F2}"/>
          </ac:spMkLst>
        </pc:spChg>
        <pc:picChg chg="add del mod modCrop">
          <ac:chgData name="Yuling Gu" userId="S::yuling@uchicago.edu::7ddd1ed6-648c-426b-9a62-727940851f61" providerId="AD" clId="Web-{ECB3DA31-EC11-440B-9D5D-3BD4A9823681}" dt="2020-03-17T01:54:22.097" v="182"/>
          <ac:picMkLst>
            <pc:docMk/>
            <pc:sldMk cId="542984626" sldId="308"/>
            <ac:picMk id="5" creationId="{033EC571-A860-4D40-B98B-E1140D643F8B}"/>
          </ac:picMkLst>
        </pc:picChg>
      </pc:sldChg>
      <pc:sldChg chg="addSp delSp modSp">
        <pc:chgData name="Yuling Gu" userId="S::yuling@uchicago.edu::7ddd1ed6-648c-426b-9a62-727940851f61" providerId="AD" clId="Web-{ECB3DA31-EC11-440B-9D5D-3BD4A9823681}" dt="2020-03-17T02:52:07.070" v="199" actId="1076"/>
        <pc:sldMkLst>
          <pc:docMk/>
          <pc:sldMk cId="932347386" sldId="309"/>
        </pc:sldMkLst>
        <pc:spChg chg="mod">
          <ac:chgData name="Yuling Gu" userId="S::yuling@uchicago.edu::7ddd1ed6-648c-426b-9a62-727940851f61" providerId="AD" clId="Web-{ECB3DA31-EC11-440B-9D5D-3BD4A9823681}" dt="2020-03-17T01:44:48.393" v="176" actId="14100"/>
          <ac:spMkLst>
            <pc:docMk/>
            <pc:sldMk cId="932347386" sldId="309"/>
            <ac:spMk id="12" creationId="{16E80F81-8581-9640-9E4A-8DF6A90CBBFA}"/>
          </ac:spMkLst>
        </pc:spChg>
        <pc:picChg chg="add del mod">
          <ac:chgData name="Yuling Gu" userId="S::yuling@uchicago.edu::7ddd1ed6-648c-426b-9a62-727940851f61" providerId="AD" clId="Web-{ECB3DA31-EC11-440B-9D5D-3BD4A9823681}" dt="2020-03-17T01:55:35.551" v="189"/>
          <ac:picMkLst>
            <pc:docMk/>
            <pc:sldMk cId="932347386" sldId="309"/>
            <ac:picMk id="3" creationId="{19E017A0-824F-4250-91A7-8B402C158C72}"/>
          </ac:picMkLst>
        </pc:picChg>
        <pc:picChg chg="mod">
          <ac:chgData name="Yuling Gu" userId="S::yuling@uchicago.edu::7ddd1ed6-648c-426b-9a62-727940851f61" providerId="AD" clId="Web-{ECB3DA31-EC11-440B-9D5D-3BD4A9823681}" dt="2020-03-17T02:52:07.070" v="199" actId="1076"/>
          <ac:picMkLst>
            <pc:docMk/>
            <pc:sldMk cId="932347386" sldId="309"/>
            <ac:picMk id="5" creationId="{366B390F-88BA-1046-BB42-A2DDC355012B}"/>
          </ac:picMkLst>
        </pc:picChg>
        <pc:picChg chg="add del mod">
          <ac:chgData name="Yuling Gu" userId="S::yuling@uchicago.edu::7ddd1ed6-648c-426b-9a62-727940851f61" providerId="AD" clId="Web-{ECB3DA31-EC11-440B-9D5D-3BD4A9823681}" dt="2020-03-17T02:42:25.734" v="193"/>
          <ac:picMkLst>
            <pc:docMk/>
            <pc:sldMk cId="932347386" sldId="309"/>
            <ac:picMk id="13" creationId="{8C115A49-DAAB-4956-A52C-AA4886D0118E}"/>
          </ac:picMkLst>
        </pc:picChg>
        <pc:picChg chg="add del mod">
          <ac:chgData name="Yuling Gu" userId="S::yuling@uchicago.edu::7ddd1ed6-648c-426b-9a62-727940851f61" providerId="AD" clId="Web-{ECB3DA31-EC11-440B-9D5D-3BD4A9823681}" dt="2020-03-17T02:46:31.431" v="196"/>
          <ac:picMkLst>
            <pc:docMk/>
            <pc:sldMk cId="932347386" sldId="309"/>
            <ac:picMk id="21" creationId="{57259553-919D-4FBC-A9D0-494E90847F06}"/>
          </ac:picMkLst>
        </pc:picChg>
        <pc:picChg chg="add mod">
          <ac:chgData name="Yuling Gu" userId="S::yuling@uchicago.edu::7ddd1ed6-648c-426b-9a62-727940851f61" providerId="AD" clId="Web-{ECB3DA31-EC11-440B-9D5D-3BD4A9823681}" dt="2020-03-17T02:46:39.885" v="198" actId="1076"/>
          <ac:picMkLst>
            <pc:docMk/>
            <pc:sldMk cId="932347386" sldId="309"/>
            <ac:picMk id="23" creationId="{53BF6A58-716F-4A01-BFEF-29E2E8B96CE2}"/>
          </ac:picMkLst>
        </pc:picChg>
      </pc:sldChg>
    </pc:docChg>
  </pc:docChgLst>
  <pc:docChgLst>
    <pc:chgData name="Yuling Gu" userId="S::yuling@uchicago.edu::7ddd1ed6-648c-426b-9a62-727940851f61" providerId="AD" clId="Web-{D64CA581-45C1-447A-8686-D91285FEA6D7}"/>
    <pc:docChg chg="addSld delSld modSld sldOrd">
      <pc:chgData name="Yuling Gu" userId="S::yuling@uchicago.edu::7ddd1ed6-648c-426b-9a62-727940851f61" providerId="AD" clId="Web-{D64CA581-45C1-447A-8686-D91285FEA6D7}" dt="2020-03-17T00:58:49.157" v="469"/>
      <pc:docMkLst>
        <pc:docMk/>
      </pc:docMkLst>
      <pc:sldChg chg="modSp">
        <pc:chgData name="Yuling Gu" userId="S::yuling@uchicago.edu::7ddd1ed6-648c-426b-9a62-727940851f61" providerId="AD" clId="Web-{D64CA581-45C1-447A-8686-D91285FEA6D7}" dt="2020-03-16T21:14:58.236" v="383" actId="20577"/>
        <pc:sldMkLst>
          <pc:docMk/>
          <pc:sldMk cId="3488433207" sldId="294"/>
        </pc:sldMkLst>
        <pc:spChg chg="mod">
          <ac:chgData name="Yuling Gu" userId="S::yuling@uchicago.edu::7ddd1ed6-648c-426b-9a62-727940851f61" providerId="AD" clId="Web-{D64CA581-45C1-447A-8686-D91285FEA6D7}" dt="2020-03-16T21:14:58.236" v="383" actId="20577"/>
          <ac:spMkLst>
            <pc:docMk/>
            <pc:sldMk cId="3488433207" sldId="294"/>
            <ac:spMk id="3" creationId="{F0B0296B-FC41-4F13-84B7-39FF9830F9A5}"/>
          </ac:spMkLst>
        </pc:spChg>
      </pc:sldChg>
      <pc:sldChg chg="modSp">
        <pc:chgData name="Yuling Gu" userId="S::yuling@uchicago.edu::7ddd1ed6-648c-426b-9a62-727940851f61" providerId="AD" clId="Web-{D64CA581-45C1-447A-8686-D91285FEA6D7}" dt="2020-03-16T21:15:27.267" v="415" actId="20577"/>
        <pc:sldMkLst>
          <pc:docMk/>
          <pc:sldMk cId="971858286" sldId="295"/>
        </pc:sldMkLst>
        <pc:spChg chg="mod">
          <ac:chgData name="Yuling Gu" userId="S::yuling@uchicago.edu::7ddd1ed6-648c-426b-9a62-727940851f61" providerId="AD" clId="Web-{D64CA581-45C1-447A-8686-D91285FEA6D7}" dt="2020-03-16T21:15:27.267" v="415" actId="20577"/>
          <ac:spMkLst>
            <pc:docMk/>
            <pc:sldMk cId="971858286" sldId="295"/>
            <ac:spMk id="3" creationId="{6B9C9808-6FDB-4BC2-B05E-306517B4EAFB}"/>
          </ac:spMkLst>
        </pc:spChg>
      </pc:sldChg>
      <pc:sldChg chg="addSp delSp modSp">
        <pc:chgData name="Yuling Gu" userId="S::yuling@uchicago.edu::7ddd1ed6-648c-426b-9a62-727940851f61" providerId="AD" clId="Web-{D64CA581-45C1-447A-8686-D91285FEA6D7}" dt="2020-03-17T00:58:49.157" v="469"/>
        <pc:sldMkLst>
          <pc:docMk/>
          <pc:sldMk cId="1854495335" sldId="304"/>
        </pc:sldMkLst>
        <pc:spChg chg="add mod">
          <ac:chgData name="Yuling Gu" userId="S::yuling@uchicago.edu::7ddd1ed6-648c-426b-9a62-727940851f61" providerId="AD" clId="Web-{D64CA581-45C1-447A-8686-D91285FEA6D7}" dt="2020-03-16T22:00:26.784" v="446" actId="14100"/>
          <ac:spMkLst>
            <pc:docMk/>
            <pc:sldMk cId="1854495335" sldId="304"/>
            <ac:spMk id="11" creationId="{7B2FD562-DA01-453B-AAAB-E59991741212}"/>
          </ac:spMkLst>
        </pc:spChg>
        <pc:spChg chg="del mod">
          <ac:chgData name="Yuling Gu" userId="S::yuling@uchicago.edu::7ddd1ed6-648c-426b-9a62-727940851f61" providerId="AD" clId="Web-{D64CA581-45C1-447A-8686-D91285FEA6D7}" dt="2020-03-16T20:35:05.764" v="65"/>
          <ac:spMkLst>
            <pc:docMk/>
            <pc:sldMk cId="1854495335" sldId="304"/>
            <ac:spMk id="11" creationId="{CE9F3D9E-F9EA-2B45-95E4-3B27DE10E53B}"/>
          </ac:spMkLst>
        </pc:spChg>
        <pc:spChg chg="add mod">
          <ac:chgData name="Yuling Gu" userId="S::yuling@uchicago.edu::7ddd1ed6-648c-426b-9a62-727940851f61" providerId="AD" clId="Web-{D64CA581-45C1-447A-8686-D91285FEA6D7}" dt="2020-03-16T22:01:06.878" v="452" actId="14100"/>
          <ac:spMkLst>
            <pc:docMk/>
            <pc:sldMk cId="1854495335" sldId="304"/>
            <ac:spMk id="12" creationId="{83F784C3-0FF3-456C-B619-58DFBC0B637D}"/>
          </ac:spMkLst>
        </pc:spChg>
        <pc:spChg chg="del mod">
          <ac:chgData name="Yuling Gu" userId="S::yuling@uchicago.edu::7ddd1ed6-648c-426b-9a62-727940851f61" providerId="AD" clId="Web-{D64CA581-45C1-447A-8686-D91285FEA6D7}" dt="2020-03-16T20:34:47.686" v="61"/>
          <ac:spMkLst>
            <pc:docMk/>
            <pc:sldMk cId="1854495335" sldId="304"/>
            <ac:spMk id="12" creationId="{EE12611B-2DC1-684F-9268-E2FFDA2E7042}"/>
          </ac:spMkLst>
        </pc:spChg>
        <pc:spChg chg="del">
          <ac:chgData name="Yuling Gu" userId="S::yuling@uchicago.edu::7ddd1ed6-648c-426b-9a62-727940851f61" providerId="AD" clId="Web-{D64CA581-45C1-447A-8686-D91285FEA6D7}" dt="2020-03-16T20:24:03.451" v="51"/>
          <ac:spMkLst>
            <pc:docMk/>
            <pc:sldMk cId="1854495335" sldId="304"/>
            <ac:spMk id="13" creationId="{0A5A6783-BA6B-884C-AE9B-3770510DAEFC}"/>
          </ac:spMkLst>
        </pc:spChg>
        <pc:spChg chg="del">
          <ac:chgData name="Yuling Gu" userId="S::yuling@uchicago.edu::7ddd1ed6-648c-426b-9a62-727940851f61" providerId="AD" clId="Web-{D64CA581-45C1-447A-8686-D91285FEA6D7}" dt="2020-03-16T20:34:39.030" v="59"/>
          <ac:spMkLst>
            <pc:docMk/>
            <pc:sldMk cId="1854495335" sldId="304"/>
            <ac:spMk id="14" creationId="{7D8A953F-1D45-EA4C-B99D-7E08046DFF02}"/>
          </ac:spMkLst>
        </pc:spChg>
        <pc:spChg chg="add del mod">
          <ac:chgData name="Yuling Gu" userId="S::yuling@uchicago.edu::7ddd1ed6-648c-426b-9a62-727940851f61" providerId="AD" clId="Web-{D64CA581-45C1-447A-8686-D91285FEA6D7}" dt="2020-03-16T22:02:01.582" v="454"/>
          <ac:spMkLst>
            <pc:docMk/>
            <pc:sldMk cId="1854495335" sldId="304"/>
            <ac:spMk id="14" creationId="{8633A722-8B36-458F-A252-268854E05225}"/>
          </ac:spMkLst>
        </pc:spChg>
        <pc:spChg chg="add del mod">
          <ac:chgData name="Yuling Gu" userId="S::yuling@uchicago.edu::7ddd1ed6-648c-426b-9a62-727940851f61" providerId="AD" clId="Web-{D64CA581-45C1-447A-8686-D91285FEA6D7}" dt="2020-03-16T20:35:12.983" v="67"/>
          <ac:spMkLst>
            <pc:docMk/>
            <pc:sldMk cId="1854495335" sldId="304"/>
            <ac:spMk id="17" creationId="{7EC21D0B-17EF-4BB7-B52E-D7C5898EB083}"/>
          </ac:spMkLst>
        </pc:spChg>
        <pc:spChg chg="add del mod">
          <ac:chgData name="Yuling Gu" userId="S::yuling@uchicago.edu::7ddd1ed6-648c-426b-9a62-727940851f61" providerId="AD" clId="Web-{D64CA581-45C1-447A-8686-D91285FEA6D7}" dt="2020-03-16T22:02:01.582" v="454"/>
          <ac:spMkLst>
            <pc:docMk/>
            <pc:sldMk cId="1854495335" sldId="304"/>
            <ac:spMk id="19" creationId="{21A083B8-28B6-0641-81B1-F8B2F77F1A42}"/>
          </ac:spMkLst>
        </pc:spChg>
        <pc:picChg chg="mod modCrop">
          <ac:chgData name="Yuling Gu" userId="S::yuling@uchicago.edu::7ddd1ed6-648c-426b-9a62-727940851f61" providerId="AD" clId="Web-{D64CA581-45C1-447A-8686-D91285FEA6D7}" dt="2020-03-16T21:58:40.329" v="431" actId="1076"/>
          <ac:picMkLst>
            <pc:docMk/>
            <pc:sldMk cId="1854495335" sldId="304"/>
            <ac:picMk id="3" creationId="{855DA152-1E69-4038-9E6F-B9677B8CC06A}"/>
          </ac:picMkLst>
        </pc:picChg>
        <pc:picChg chg="add del mod">
          <ac:chgData name="Yuling Gu" userId="S::yuling@uchicago.edu::7ddd1ed6-648c-426b-9a62-727940851f61" providerId="AD" clId="Web-{D64CA581-45C1-447A-8686-D91285FEA6D7}" dt="2020-03-16T20:38:00.467" v="69"/>
          <ac:picMkLst>
            <pc:docMk/>
            <pc:sldMk cId="1854495335" sldId="304"/>
            <ac:picMk id="5" creationId="{1D55F7B1-1643-4E9C-8153-BF8C7E26949D}"/>
          </ac:picMkLst>
        </pc:picChg>
        <pc:picChg chg="add del mod">
          <ac:chgData name="Yuling Gu" userId="S::yuling@uchicago.edu::7ddd1ed6-648c-426b-9a62-727940851f61" providerId="AD" clId="Web-{D64CA581-45C1-447A-8686-D91285FEA6D7}" dt="2020-03-16T21:59:36.548" v="437"/>
          <ac:picMkLst>
            <pc:docMk/>
            <pc:sldMk cId="1854495335" sldId="304"/>
            <ac:picMk id="5" creationId="{42B506E2-FAA0-4E23-A102-D17B23C526C1}"/>
          </ac:picMkLst>
        </pc:picChg>
        <pc:picChg chg="add del mod">
          <ac:chgData name="Yuling Gu" userId="S::yuling@uchicago.edu::7ddd1ed6-648c-426b-9a62-727940851f61" providerId="AD" clId="Web-{D64CA581-45C1-447A-8686-D91285FEA6D7}" dt="2020-03-17T00:56:44.453" v="461"/>
          <ac:picMkLst>
            <pc:docMk/>
            <pc:sldMk cId="1854495335" sldId="304"/>
            <ac:picMk id="5" creationId="{DFA951FC-4711-49F8-9ACE-D49A6B6C3786}"/>
          </ac:picMkLst>
        </pc:picChg>
        <pc:picChg chg="del">
          <ac:chgData name="Yuling Gu" userId="S::yuling@uchicago.edu::7ddd1ed6-648c-426b-9a62-727940851f61" providerId="AD" clId="Web-{D64CA581-45C1-447A-8686-D91285FEA6D7}" dt="2020-03-16T20:34:20.202" v="53"/>
          <ac:picMkLst>
            <pc:docMk/>
            <pc:sldMk cId="1854495335" sldId="304"/>
            <ac:picMk id="7" creationId="{33D94A7A-0F6C-8A4F-BD2B-F3F51F3A1734}"/>
          </ac:picMkLst>
        </pc:picChg>
        <pc:picChg chg="add mod">
          <ac:chgData name="Yuling Gu" userId="S::yuling@uchicago.edu::7ddd1ed6-648c-426b-9a62-727940851f61" providerId="AD" clId="Web-{D64CA581-45C1-447A-8686-D91285FEA6D7}" dt="2020-03-16T21:59:49.611" v="440" actId="14100"/>
          <ac:picMkLst>
            <pc:docMk/>
            <pc:sldMk cId="1854495335" sldId="304"/>
            <ac:picMk id="7" creationId="{F5762535-B558-4DB6-B746-4DAD26BB78D1}"/>
          </ac:picMkLst>
        </pc:picChg>
        <pc:picChg chg="del">
          <ac:chgData name="Yuling Gu" userId="S::yuling@uchicago.edu::7ddd1ed6-648c-426b-9a62-727940851f61" providerId="AD" clId="Web-{D64CA581-45C1-447A-8686-D91285FEA6D7}" dt="2020-03-16T20:24:05.810" v="52"/>
          <ac:picMkLst>
            <pc:docMk/>
            <pc:sldMk cId="1854495335" sldId="304"/>
            <ac:picMk id="8" creationId="{036DB568-C7BC-C64B-9ECC-D2ADE17202E6}"/>
          </ac:picMkLst>
        </pc:picChg>
        <pc:picChg chg="add del mod">
          <ac:chgData name="Yuling Gu" userId="S::yuling@uchicago.edu::7ddd1ed6-648c-426b-9a62-727940851f61" providerId="AD" clId="Web-{D64CA581-45C1-447A-8686-D91285FEA6D7}" dt="2020-03-17T00:57:27.876" v="464"/>
          <ac:picMkLst>
            <pc:docMk/>
            <pc:sldMk cId="1854495335" sldId="304"/>
            <ac:picMk id="8" creationId="{444B1731-E929-4B59-ABDD-5187034D7E32}"/>
          </ac:picMkLst>
        </pc:picChg>
        <pc:picChg chg="del">
          <ac:chgData name="Yuling Gu" userId="S::yuling@uchicago.edu::7ddd1ed6-648c-426b-9a62-727940851f61" providerId="AD" clId="Web-{D64CA581-45C1-447A-8686-D91285FEA6D7}" dt="2020-03-16T20:34:28.905" v="56"/>
          <ac:picMkLst>
            <pc:docMk/>
            <pc:sldMk cId="1854495335" sldId="304"/>
            <ac:picMk id="9" creationId="{5A6F7190-D4FB-D04A-886D-F4DF4A3B1A02}"/>
          </ac:picMkLst>
        </pc:picChg>
        <pc:picChg chg="add mod">
          <ac:chgData name="Yuling Gu" userId="S::yuling@uchicago.edu::7ddd1ed6-648c-426b-9a62-727940851f61" providerId="AD" clId="Web-{D64CA581-45C1-447A-8686-D91285FEA6D7}" dt="2020-03-16T21:59:46.392" v="439" actId="14100"/>
          <ac:picMkLst>
            <pc:docMk/>
            <pc:sldMk cId="1854495335" sldId="304"/>
            <ac:picMk id="9" creationId="{F3B525D1-C98A-4319-AF38-020F54AC3251}"/>
          </ac:picMkLst>
        </pc:picChg>
        <pc:picChg chg="add del mod">
          <ac:chgData name="Yuling Gu" userId="S::yuling@uchicago.edu::7ddd1ed6-648c-426b-9a62-727940851f61" providerId="AD" clId="Web-{D64CA581-45C1-447A-8686-D91285FEA6D7}" dt="2020-03-16T20:38:33.952" v="75"/>
          <ac:picMkLst>
            <pc:docMk/>
            <pc:sldMk cId="1854495335" sldId="304"/>
            <ac:picMk id="10" creationId="{E6C47B26-5745-4E1E-A65C-52521277A8D3}"/>
          </ac:picMkLst>
        </pc:picChg>
        <pc:picChg chg="add mod modCrop">
          <ac:chgData name="Yuling Gu" userId="S::yuling@uchicago.edu::7ddd1ed6-648c-426b-9a62-727940851f61" providerId="AD" clId="Web-{D64CA581-45C1-447A-8686-D91285FEA6D7}" dt="2020-03-17T00:58:49.157" v="469"/>
          <ac:picMkLst>
            <pc:docMk/>
            <pc:sldMk cId="1854495335" sldId="304"/>
            <ac:picMk id="13" creationId="{50CA0088-5721-4F36-AAA0-FF5B1D00192E}"/>
          </ac:picMkLst>
        </pc:picChg>
        <pc:picChg chg="add del mod">
          <ac:chgData name="Yuling Gu" userId="S::yuling@uchicago.edu::7ddd1ed6-648c-426b-9a62-727940851f61" providerId="AD" clId="Web-{D64CA581-45C1-447A-8686-D91285FEA6D7}" dt="2020-03-16T20:38:07.202" v="72"/>
          <ac:picMkLst>
            <pc:docMk/>
            <pc:sldMk cId="1854495335" sldId="304"/>
            <ac:picMk id="16" creationId="{4F5EB38C-2BB7-4018-8826-73B320B08084}"/>
          </ac:picMkLst>
        </pc:picChg>
        <pc:picChg chg="add mod">
          <ac:chgData name="Yuling Gu" userId="S::yuling@uchicago.edu::7ddd1ed6-648c-426b-9a62-727940851f61" providerId="AD" clId="Web-{D64CA581-45C1-447A-8686-D91285FEA6D7}" dt="2020-03-16T21:58:40.360" v="432" actId="1076"/>
          <ac:picMkLst>
            <pc:docMk/>
            <pc:sldMk cId="1854495335" sldId="304"/>
            <ac:picMk id="20" creationId="{2905D487-3CFE-4544-A22F-2863BBABBD6E}"/>
          </ac:picMkLst>
        </pc:picChg>
        <pc:picChg chg="add del mod">
          <ac:chgData name="Yuling Gu" userId="S::yuling@uchicago.edu::7ddd1ed6-648c-426b-9a62-727940851f61" providerId="AD" clId="Web-{D64CA581-45C1-447A-8686-D91285FEA6D7}" dt="2020-03-16T20:39:19.249" v="81"/>
          <ac:picMkLst>
            <pc:docMk/>
            <pc:sldMk cId="1854495335" sldId="304"/>
            <ac:picMk id="22" creationId="{1544D3C8-1065-453E-8F14-985AD9C86F98}"/>
          </ac:picMkLst>
        </pc:picChg>
        <pc:picChg chg="add mod">
          <ac:chgData name="Yuling Gu" userId="S::yuling@uchicago.edu::7ddd1ed6-648c-426b-9a62-727940851f61" providerId="AD" clId="Web-{D64CA581-45C1-447A-8686-D91285FEA6D7}" dt="2020-03-16T21:58:40.360" v="433" actId="1076"/>
          <ac:picMkLst>
            <pc:docMk/>
            <pc:sldMk cId="1854495335" sldId="304"/>
            <ac:picMk id="24" creationId="{00946326-5E79-4065-9629-CBA4CA0366CF}"/>
          </ac:picMkLst>
        </pc:picChg>
        <pc:picChg chg="add mod">
          <ac:chgData name="Yuling Gu" userId="S::yuling@uchicago.edu::7ddd1ed6-648c-426b-9a62-727940851f61" providerId="AD" clId="Web-{D64CA581-45C1-447A-8686-D91285FEA6D7}" dt="2020-03-16T21:58:40.391" v="434" actId="1076"/>
          <ac:picMkLst>
            <pc:docMk/>
            <pc:sldMk cId="1854495335" sldId="304"/>
            <ac:picMk id="26" creationId="{07F8857A-02EB-4ED0-AFB5-0C7AAA3D29DA}"/>
          </ac:picMkLst>
        </pc:picChg>
        <pc:picChg chg="add del mod">
          <ac:chgData name="Yuling Gu" userId="S::yuling@uchicago.edu::7ddd1ed6-648c-426b-9a62-727940851f61" providerId="AD" clId="Web-{D64CA581-45C1-447A-8686-D91285FEA6D7}" dt="2020-03-16T21:30:12.613" v="417"/>
          <ac:picMkLst>
            <pc:docMk/>
            <pc:sldMk cId="1854495335" sldId="304"/>
            <ac:picMk id="28" creationId="{7FE65758-2972-4186-BD2B-06E8BE89AFAF}"/>
          </ac:picMkLst>
        </pc:picChg>
        <pc:picChg chg="add del mod">
          <ac:chgData name="Yuling Gu" userId="S::yuling@uchicago.edu::7ddd1ed6-648c-426b-9a62-727940851f61" providerId="AD" clId="Web-{D64CA581-45C1-447A-8686-D91285FEA6D7}" dt="2020-03-16T20:50:30.015" v="118"/>
          <ac:picMkLst>
            <pc:docMk/>
            <pc:sldMk cId="1854495335" sldId="304"/>
            <ac:picMk id="30" creationId="{A20EB96F-2D0A-433B-8C06-E824C661AA4B}"/>
          </ac:picMkLst>
        </pc:picChg>
        <pc:picChg chg="add del mod ord">
          <ac:chgData name="Yuling Gu" userId="S::yuling@uchicago.edu::7ddd1ed6-648c-426b-9a62-727940851f61" providerId="AD" clId="Web-{D64CA581-45C1-447A-8686-D91285FEA6D7}" dt="2020-03-16T21:30:13.988" v="418"/>
          <ac:picMkLst>
            <pc:docMk/>
            <pc:sldMk cId="1854495335" sldId="304"/>
            <ac:picMk id="32" creationId="{FB28EF12-C868-4710-8E5F-C569F8EC38D1}"/>
          </ac:picMkLst>
        </pc:picChg>
      </pc:sldChg>
      <pc:sldChg chg="new del ord">
        <pc:chgData name="Yuling Gu" userId="S::yuling@uchicago.edu::7ddd1ed6-648c-426b-9a62-727940851f61" providerId="AD" clId="Web-{D64CA581-45C1-447A-8686-D91285FEA6D7}" dt="2020-03-16T20:40:30.155" v="88"/>
        <pc:sldMkLst>
          <pc:docMk/>
          <pc:sldMk cId="2415972306" sldId="311"/>
        </pc:sldMkLst>
      </pc:sldChg>
      <pc:sldChg chg="addSp delSp modSp add del mod replId setBg">
        <pc:chgData name="Yuling Gu" userId="S::yuling@uchicago.edu::7ddd1ed6-648c-426b-9a62-727940851f61" providerId="AD" clId="Web-{D64CA581-45C1-447A-8686-D91285FEA6D7}" dt="2020-03-16T20:47:15.874" v="108"/>
        <pc:sldMkLst>
          <pc:docMk/>
          <pc:sldMk cId="1443449931" sldId="312"/>
        </pc:sldMkLst>
        <pc:spChg chg="add del mod">
          <ac:chgData name="Yuling Gu" userId="S::yuling@uchicago.edu::7ddd1ed6-648c-426b-9a62-727940851f61" providerId="AD" clId="Web-{D64CA581-45C1-447A-8686-D91285FEA6D7}" dt="2020-03-16T20:47:04.453" v="106"/>
          <ac:spMkLst>
            <pc:docMk/>
            <pc:sldMk cId="1443449931" sldId="312"/>
            <ac:spMk id="2" creationId="{1E9F9E1F-E8A8-1549-A1C3-9AD704873FDD}"/>
          </ac:spMkLst>
        </pc:spChg>
        <pc:spChg chg="mod ord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4" creationId="{00277FAE-0AA7-2448-B7A1-B554CCB48289}"/>
          </ac:spMkLst>
        </pc:spChg>
        <pc:spChg chg="add del mod">
          <ac:chgData name="Yuling Gu" userId="S::yuling@uchicago.edu::7ddd1ed6-648c-426b-9a62-727940851f61" providerId="AD" clId="Web-{D64CA581-45C1-447A-8686-D91285FEA6D7}" dt="2020-03-16T20:47:04.453" v="106"/>
          <ac:spMkLst>
            <pc:docMk/>
            <pc:sldMk cId="1443449931" sldId="312"/>
            <ac:spMk id="6" creationId="{48BE3B91-42EF-4A67-BE25-B48EC9B819DD}"/>
          </ac:spMkLst>
        </pc:spChg>
        <pc:spChg chg="mod ord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19" creationId="{21A083B8-28B6-0641-81B1-F8B2F77F1A42}"/>
          </ac:spMkLst>
        </pc:spChg>
        <pc:spChg chg="add del">
          <ac:chgData name="Yuling Gu" userId="S::yuling@uchicago.edu::7ddd1ed6-648c-426b-9a62-727940851f61" providerId="AD" clId="Web-{D64CA581-45C1-447A-8686-D91285FEA6D7}" dt="2020-03-16T20:41:18.046" v="92"/>
          <ac:spMkLst>
            <pc:docMk/>
            <pc:sldMk cId="1443449931" sldId="312"/>
            <ac:spMk id="28" creationId="{A9E5E02D-76E5-4EF7-9438-C2A27A6FAF58}"/>
          </ac:spMkLst>
        </pc:spChg>
        <pc:spChg chg="add del">
          <ac:chgData name="Yuling Gu" userId="S::yuling@uchicago.edu::7ddd1ed6-648c-426b-9a62-727940851f61" providerId="AD" clId="Web-{D64CA581-45C1-447A-8686-D91285FEA6D7}" dt="2020-03-16T20:41:18.046" v="92"/>
          <ac:spMkLst>
            <pc:docMk/>
            <pc:sldMk cId="1443449931" sldId="312"/>
            <ac:spMk id="29" creationId="{77A834FE-0437-44FE-ADEC-A2C017EB3DC4}"/>
          </ac:spMkLst>
        </pc:spChg>
        <pc:spChg chg="add del">
          <ac:chgData name="Yuling Gu" userId="S::yuling@uchicago.edu::7ddd1ed6-648c-426b-9a62-727940851f61" providerId="AD" clId="Web-{D64CA581-45C1-447A-8686-D91285FEA6D7}" dt="2020-03-16T20:41:18.046" v="92"/>
          <ac:spMkLst>
            <pc:docMk/>
            <pc:sldMk cId="1443449931" sldId="312"/>
            <ac:spMk id="30" creationId="{1994E8AE-D73C-406F-B179-D14DE16005F5}"/>
          </ac:spMkLst>
        </pc:spChg>
        <pc:spChg chg="add del">
          <ac:chgData name="Yuling Gu" userId="S::yuling@uchicago.edu::7ddd1ed6-648c-426b-9a62-727940851f61" providerId="AD" clId="Web-{D64CA581-45C1-447A-8686-D91285FEA6D7}" dt="2020-03-16T20:41:06.047" v="90"/>
          <ac:spMkLst>
            <pc:docMk/>
            <pc:sldMk cId="1443449931" sldId="312"/>
            <ac:spMk id="31" creationId="{12EE653D-BC14-45B1-8D24-7B1D15C159B0}"/>
          </ac:spMkLst>
        </pc:spChg>
        <pc:spChg chg="add del">
          <ac:chgData name="Yuling Gu" userId="S::yuling@uchicago.edu::7ddd1ed6-648c-426b-9a62-727940851f61" providerId="AD" clId="Web-{D64CA581-45C1-447A-8686-D91285FEA6D7}" dt="2020-03-16T20:41:18.046" v="92"/>
          <ac:spMkLst>
            <pc:docMk/>
            <pc:sldMk cId="1443449931" sldId="312"/>
            <ac:spMk id="32" creationId="{6B3F0E68-D78E-4FD1-AF6F-4A508E417271}"/>
          </ac:spMkLst>
        </pc:spChg>
        <pc:spChg chg="add del">
          <ac:chgData name="Yuling Gu" userId="S::yuling@uchicago.edu::7ddd1ed6-648c-426b-9a62-727940851f61" providerId="AD" clId="Web-{D64CA581-45C1-447A-8686-D91285FEA6D7}" dt="2020-03-16T20:41:06.047" v="90"/>
          <ac:spMkLst>
            <pc:docMk/>
            <pc:sldMk cId="1443449931" sldId="312"/>
            <ac:spMk id="33" creationId="{F0756044-8ABF-436D-ACC7-CC5D8A890A6E}"/>
          </ac:spMkLst>
        </pc:spChg>
        <pc:spChg chg="add del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34" creationId="{5C54D7CB-0C91-49BA-BDC8-628D4E04E429}"/>
          </ac:spMkLst>
        </pc:spChg>
        <pc:spChg chg="add del">
          <ac:chgData name="Yuling Gu" userId="S::yuling@uchicago.edu::7ddd1ed6-648c-426b-9a62-727940851f61" providerId="AD" clId="Web-{D64CA581-45C1-447A-8686-D91285FEA6D7}" dt="2020-03-16T20:41:06.047" v="90"/>
          <ac:spMkLst>
            <pc:docMk/>
            <pc:sldMk cId="1443449931" sldId="312"/>
            <ac:spMk id="35" creationId="{74D9782C-74A3-446D-82EF-820B150EE3A4}"/>
          </ac:spMkLst>
        </pc:spChg>
        <pc:spChg chg="add del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36" creationId="{034FA9EC-3E4B-41A6-9164-6C10794D78C1}"/>
          </ac:spMkLst>
        </pc:spChg>
        <pc:spChg chg="add del">
          <ac:chgData name="Yuling Gu" userId="S::yuling@uchicago.edu::7ddd1ed6-648c-426b-9a62-727940851f61" providerId="AD" clId="Web-{D64CA581-45C1-447A-8686-D91285FEA6D7}" dt="2020-03-16T20:41:06.047" v="90"/>
          <ac:spMkLst>
            <pc:docMk/>
            <pc:sldMk cId="1443449931" sldId="312"/>
            <ac:spMk id="37" creationId="{83DAEFAE-02A0-4BD0-BD20-8B4D1DDE46D3}"/>
          </ac:spMkLst>
        </pc:spChg>
        <pc:spChg chg="add del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38" creationId="{17AA1860-70B6-4D74-8E50-89C5CFA4EAAF}"/>
          </ac:spMkLst>
        </pc:spChg>
        <pc:spChg chg="add del">
          <ac:chgData name="Yuling Gu" userId="S::yuling@uchicago.edu::7ddd1ed6-648c-426b-9a62-727940851f61" providerId="AD" clId="Web-{D64CA581-45C1-447A-8686-D91285FEA6D7}" dt="2020-03-16T20:41:06.047" v="90"/>
          <ac:spMkLst>
            <pc:docMk/>
            <pc:sldMk cId="1443449931" sldId="312"/>
            <ac:spMk id="39" creationId="{177AEC09-3CCA-46EC-84BD-E93CF6B6AF78}"/>
          </ac:spMkLst>
        </pc:spChg>
        <pc:spChg chg="add del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40" creationId="{C129AD4A-E36E-4F0A-8B45-7B13633DA98C}"/>
          </ac:spMkLst>
        </pc:spChg>
        <pc:spChg chg="add del">
          <ac:chgData name="Yuling Gu" userId="S::yuling@uchicago.edu::7ddd1ed6-648c-426b-9a62-727940851f61" providerId="AD" clId="Web-{D64CA581-45C1-447A-8686-D91285FEA6D7}" dt="2020-03-16T20:41:06.047" v="90"/>
          <ac:spMkLst>
            <pc:docMk/>
            <pc:sldMk cId="1443449931" sldId="312"/>
            <ac:spMk id="41" creationId="{D69A557F-B0B3-496C-89B0-58F3248CA62B}"/>
          </ac:spMkLst>
        </pc:spChg>
        <pc:spChg chg="add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42" creationId="{12EE653D-BC14-45B1-8D24-7B1D15C159B0}"/>
          </ac:spMkLst>
        </pc:spChg>
        <pc:spChg chg="add del">
          <ac:chgData name="Yuling Gu" userId="S::yuling@uchicago.edu::7ddd1ed6-648c-426b-9a62-727940851f61" providerId="AD" clId="Web-{D64CA581-45C1-447A-8686-D91285FEA6D7}" dt="2020-03-16T20:41:06.047" v="90"/>
          <ac:spMkLst>
            <pc:docMk/>
            <pc:sldMk cId="1443449931" sldId="312"/>
            <ac:spMk id="43" creationId="{4B51D38F-DD9D-4C69-A9F6-11994D55D8CB}"/>
          </ac:spMkLst>
        </pc:spChg>
        <pc:spChg chg="add del">
          <ac:chgData name="Yuling Gu" userId="S::yuling@uchicago.edu::7ddd1ed6-648c-426b-9a62-727940851f61" providerId="AD" clId="Web-{D64CA581-45C1-447A-8686-D91285FEA6D7}" dt="2020-03-16T20:41:06.047" v="90"/>
          <ac:spMkLst>
            <pc:docMk/>
            <pc:sldMk cId="1443449931" sldId="312"/>
            <ac:spMk id="45" creationId="{278AB92F-486F-4BC0-9CCC-F51ADFD987DD}"/>
          </ac:spMkLst>
        </pc:spChg>
        <pc:spChg chg="add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47" creationId="{F0756044-8ABF-436D-ACC7-CC5D8A890A6E}"/>
          </ac:spMkLst>
        </pc:spChg>
        <pc:spChg chg="add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49" creationId="{74D9782C-74A3-446D-82EF-820B150EE3A4}"/>
          </ac:spMkLst>
        </pc:spChg>
        <pc:spChg chg="add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51" creationId="{83DAEFAE-02A0-4BD0-BD20-8B4D1DDE46D3}"/>
          </ac:spMkLst>
        </pc:spChg>
        <pc:spChg chg="add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53" creationId="{177AEC09-3CCA-46EC-84BD-E93CF6B6AF78}"/>
          </ac:spMkLst>
        </pc:spChg>
        <pc:spChg chg="add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55" creationId="{D69A557F-B0B3-496C-89B0-58F3248CA62B}"/>
          </ac:spMkLst>
        </pc:spChg>
        <pc:spChg chg="add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57" creationId="{4B51D38F-DD9D-4C69-A9F6-11994D55D8CB}"/>
          </ac:spMkLst>
        </pc:spChg>
        <pc:spChg chg="add">
          <ac:chgData name="Yuling Gu" userId="S::yuling@uchicago.edu::7ddd1ed6-648c-426b-9a62-727940851f61" providerId="AD" clId="Web-{D64CA581-45C1-447A-8686-D91285FEA6D7}" dt="2020-03-16T20:43:08.421" v="104"/>
          <ac:spMkLst>
            <pc:docMk/>
            <pc:sldMk cId="1443449931" sldId="312"/>
            <ac:spMk id="59" creationId="{278AB92F-486F-4BC0-9CCC-F51ADFD987DD}"/>
          </ac:spMkLst>
        </pc:spChg>
        <pc:picChg chg="mod ord">
          <ac:chgData name="Yuling Gu" userId="S::yuling@uchicago.edu::7ddd1ed6-648c-426b-9a62-727940851f61" providerId="AD" clId="Web-{D64CA581-45C1-447A-8686-D91285FEA6D7}" dt="2020-03-16T20:43:08.421" v="104"/>
          <ac:picMkLst>
            <pc:docMk/>
            <pc:sldMk cId="1443449931" sldId="312"/>
            <ac:picMk id="3" creationId="{855DA152-1E69-4038-9E6F-B9677B8CC06A}"/>
          </ac:picMkLst>
        </pc:picChg>
        <pc:picChg chg="mod ord">
          <ac:chgData name="Yuling Gu" userId="S::yuling@uchicago.edu::7ddd1ed6-648c-426b-9a62-727940851f61" providerId="AD" clId="Web-{D64CA581-45C1-447A-8686-D91285FEA6D7}" dt="2020-03-16T20:43:08.421" v="104"/>
          <ac:picMkLst>
            <pc:docMk/>
            <pc:sldMk cId="1443449931" sldId="312"/>
            <ac:picMk id="20" creationId="{2905D487-3CFE-4544-A22F-2863BBABBD6E}"/>
          </ac:picMkLst>
        </pc:picChg>
        <pc:picChg chg="mod ord">
          <ac:chgData name="Yuling Gu" userId="S::yuling@uchicago.edu::7ddd1ed6-648c-426b-9a62-727940851f61" providerId="AD" clId="Web-{D64CA581-45C1-447A-8686-D91285FEA6D7}" dt="2020-03-16T20:43:08.421" v="104"/>
          <ac:picMkLst>
            <pc:docMk/>
            <pc:sldMk cId="1443449931" sldId="312"/>
            <ac:picMk id="24" creationId="{00946326-5E79-4065-9629-CBA4CA0366CF}"/>
          </ac:picMkLst>
        </pc:picChg>
        <pc:picChg chg="mod ord">
          <ac:chgData name="Yuling Gu" userId="S::yuling@uchicago.edu::7ddd1ed6-648c-426b-9a62-727940851f61" providerId="AD" clId="Web-{D64CA581-45C1-447A-8686-D91285FEA6D7}" dt="2020-03-16T20:43:08.421" v="104"/>
          <ac:picMkLst>
            <pc:docMk/>
            <pc:sldMk cId="1443449931" sldId="312"/>
            <ac:picMk id="26" creationId="{07F8857A-02EB-4ED0-AFB5-0C7AAA3D29DA}"/>
          </ac:picMkLst>
        </pc:picChg>
      </pc:sldChg>
      <pc:sldChg chg="new del">
        <pc:chgData name="Yuling Gu" userId="S::yuling@uchicago.edu::7ddd1ed6-648c-426b-9a62-727940851f61" providerId="AD" clId="Web-{D64CA581-45C1-447A-8686-D91285FEA6D7}" dt="2020-03-16T20:47:17.999" v="109"/>
        <pc:sldMkLst>
          <pc:docMk/>
          <pc:sldMk cId="3979193168" sldId="313"/>
        </pc:sldMkLst>
      </pc:sldChg>
    </pc:docChg>
  </pc:docChgLst>
  <pc:docChgLst>
    <pc:chgData name="Yuling Gu" userId="S::yuling@uchicago.edu::7ddd1ed6-648c-426b-9a62-727940851f61" providerId="AD" clId="Web-{97D2F3D0-B73C-4BC9-ABF7-4E50BEB9DE81}"/>
    <pc:docChg chg="modSld">
      <pc:chgData name="Yuling Gu" userId="S::yuling@uchicago.edu::7ddd1ed6-648c-426b-9a62-727940851f61" providerId="AD" clId="Web-{97D2F3D0-B73C-4BC9-ABF7-4E50BEB9DE81}" dt="2020-03-17T07:02:01.304" v="112"/>
      <pc:docMkLst>
        <pc:docMk/>
      </pc:docMkLst>
      <pc:sldChg chg="addSp delSp modSp">
        <pc:chgData name="Yuling Gu" userId="S::yuling@uchicago.edu::7ddd1ed6-648c-426b-9a62-727940851f61" providerId="AD" clId="Web-{97D2F3D0-B73C-4BC9-ABF7-4E50BEB9DE81}" dt="2020-03-17T07:02:01.304" v="112"/>
        <pc:sldMkLst>
          <pc:docMk/>
          <pc:sldMk cId="278371296" sldId="267"/>
        </pc:sldMkLst>
        <pc:spChg chg="mod">
          <ac:chgData name="Yuling Gu" userId="S::yuling@uchicago.edu::7ddd1ed6-648c-426b-9a62-727940851f61" providerId="AD" clId="Web-{97D2F3D0-B73C-4BC9-ABF7-4E50BEB9DE81}" dt="2020-03-17T06:59:56.022" v="50" actId="20577"/>
          <ac:spMkLst>
            <pc:docMk/>
            <pc:sldMk cId="278371296" sldId="267"/>
            <ac:spMk id="18" creationId="{3DEBB1FC-BF34-7D4D-A1E0-AA2639158C8B}"/>
          </ac:spMkLst>
        </pc:spChg>
        <pc:spChg chg="mod">
          <ac:chgData name="Yuling Gu" userId="S::yuling@uchicago.edu::7ddd1ed6-648c-426b-9a62-727940851f61" providerId="AD" clId="Web-{97D2F3D0-B73C-4BC9-ABF7-4E50BEB9DE81}" dt="2020-03-17T07:00:22.975" v="72" actId="20577"/>
          <ac:spMkLst>
            <pc:docMk/>
            <pc:sldMk cId="278371296" sldId="267"/>
            <ac:spMk id="19" creationId="{695FC34C-6062-4E41-8E6E-F6CFF7CAA21E}"/>
          </ac:spMkLst>
        </pc:spChg>
        <pc:spChg chg="mod">
          <ac:chgData name="Yuling Gu" userId="S::yuling@uchicago.edu::7ddd1ed6-648c-426b-9a62-727940851f61" providerId="AD" clId="Web-{97D2F3D0-B73C-4BC9-ABF7-4E50BEB9DE81}" dt="2020-03-17T06:59:16.803" v="31" actId="20577"/>
          <ac:spMkLst>
            <pc:docMk/>
            <pc:sldMk cId="278371296" sldId="267"/>
            <ac:spMk id="27" creationId="{454C9A27-8007-9E4E-A0B4-F101A7560ED8}"/>
          </ac:spMkLst>
        </pc:spChg>
        <pc:spChg chg="mod">
          <ac:chgData name="Yuling Gu" userId="S::yuling@uchicago.edu::7ddd1ed6-648c-426b-9a62-727940851f61" providerId="AD" clId="Web-{97D2F3D0-B73C-4BC9-ABF7-4E50BEB9DE81}" dt="2020-03-17T06:59:14.115" v="26" actId="20577"/>
          <ac:spMkLst>
            <pc:docMk/>
            <pc:sldMk cId="278371296" sldId="267"/>
            <ac:spMk id="28" creationId="{4B4AF1D7-AA7F-6D41-95E7-717F70C3519A}"/>
          </ac:spMkLst>
        </pc:spChg>
        <pc:spChg chg="mod">
          <ac:chgData name="Yuling Gu" userId="S::yuling@uchicago.edu::7ddd1ed6-648c-426b-9a62-727940851f61" providerId="AD" clId="Web-{97D2F3D0-B73C-4BC9-ABF7-4E50BEB9DE81}" dt="2020-03-17T07:01:45.944" v="106" actId="20577"/>
          <ac:spMkLst>
            <pc:docMk/>
            <pc:sldMk cId="278371296" sldId="267"/>
            <ac:spMk id="32" creationId="{C5BB67E4-AB3B-7345-8CB0-416A9ED860FA}"/>
          </ac:spMkLst>
        </pc:spChg>
        <pc:spChg chg="mod">
          <ac:chgData name="Yuling Gu" userId="S::yuling@uchicago.edu::7ddd1ed6-648c-426b-9a62-727940851f61" providerId="AD" clId="Web-{97D2F3D0-B73C-4BC9-ABF7-4E50BEB9DE81}" dt="2020-03-17T07:00:25.194" v="74" actId="20577"/>
          <ac:spMkLst>
            <pc:docMk/>
            <pc:sldMk cId="278371296" sldId="267"/>
            <ac:spMk id="35" creationId="{CBA074ED-82E5-8F46-9FF3-BCF81CB8216C}"/>
          </ac:spMkLst>
        </pc:spChg>
        <pc:spChg chg="mod">
          <ac:chgData name="Yuling Gu" userId="S::yuling@uchicago.edu::7ddd1ed6-648c-426b-9a62-727940851f61" providerId="AD" clId="Web-{97D2F3D0-B73C-4BC9-ABF7-4E50BEB9DE81}" dt="2020-03-17T07:00:35.553" v="97" actId="20577"/>
          <ac:spMkLst>
            <pc:docMk/>
            <pc:sldMk cId="278371296" sldId="267"/>
            <ac:spMk id="36" creationId="{B44B3282-C7DE-7044-AB4D-88B0FB813980}"/>
          </ac:spMkLst>
        </pc:spChg>
        <pc:picChg chg="add del mod">
          <ac:chgData name="Yuling Gu" userId="S::yuling@uchicago.edu::7ddd1ed6-648c-426b-9a62-727940851f61" providerId="AD" clId="Web-{97D2F3D0-B73C-4BC9-ABF7-4E50BEB9DE81}" dt="2020-03-17T07:02:01.304" v="112"/>
          <ac:picMkLst>
            <pc:docMk/>
            <pc:sldMk cId="278371296" sldId="267"/>
            <ac:picMk id="3" creationId="{AC248650-DF9C-4887-A33B-D975965CEC9A}"/>
          </ac:picMkLst>
        </pc:picChg>
      </pc:sldChg>
    </pc:docChg>
  </pc:docChgLst>
  <pc:docChgLst>
    <pc:chgData name="Tam Nguyen" userId="S::tamng@uchicago.edu::17b1f148-eb4a-4eb1-847c-af5dbd5bfbb0" providerId="AD" clId="Web-{0A5A0587-8176-434A-AE60-3161A9D7C99C}"/>
    <pc:docChg chg="modSld sldOrd">
      <pc:chgData name="Tam Nguyen" userId="S::tamng@uchicago.edu::17b1f148-eb4a-4eb1-847c-af5dbd5bfbb0" providerId="AD" clId="Web-{0A5A0587-8176-434A-AE60-3161A9D7C99C}" dt="2020-03-15T17:28:49.529" v="1495" actId="20577"/>
      <pc:docMkLst>
        <pc:docMk/>
      </pc:docMkLst>
      <pc:sldChg chg="addSp delSp modSp">
        <pc:chgData name="Tam Nguyen" userId="S::tamng@uchicago.edu::17b1f148-eb4a-4eb1-847c-af5dbd5bfbb0" providerId="AD" clId="Web-{0A5A0587-8176-434A-AE60-3161A9D7C99C}" dt="2020-03-15T17:28:49.529" v="1494" actId="20577"/>
        <pc:sldMkLst>
          <pc:docMk/>
          <pc:sldMk cId="198496118" sldId="269"/>
        </pc:sldMkLst>
        <pc:spChg chg="add del mod">
          <ac:chgData name="Tam Nguyen" userId="S::tamng@uchicago.edu::17b1f148-eb4a-4eb1-847c-af5dbd5bfbb0" providerId="AD" clId="Web-{0A5A0587-8176-434A-AE60-3161A9D7C99C}" dt="2020-03-15T17:21:23.215" v="1288"/>
          <ac:spMkLst>
            <pc:docMk/>
            <pc:sldMk cId="198496118" sldId="269"/>
            <ac:spMk id="2" creationId="{3D8F0BBC-6F8D-48D5-B640-D08C83C60F65}"/>
          </ac:spMkLst>
        </pc:spChg>
        <pc:spChg chg="mod">
          <ac:chgData name="Tam Nguyen" userId="S::tamng@uchicago.edu::17b1f148-eb4a-4eb1-847c-af5dbd5bfbb0" providerId="AD" clId="Web-{0A5A0587-8176-434A-AE60-3161A9D7C99C}" dt="2020-03-15T17:21:21.496" v="1285" actId="20577"/>
          <ac:spMkLst>
            <pc:docMk/>
            <pc:sldMk cId="198496118" sldId="269"/>
            <ac:spMk id="46" creationId="{A5AFD28B-F9DC-F748-A409-AE81D1FB1BAB}"/>
          </ac:spMkLst>
        </pc:spChg>
        <pc:spChg chg="mod">
          <ac:chgData name="Tam Nguyen" userId="S::tamng@uchicago.edu::17b1f148-eb4a-4eb1-847c-af5dbd5bfbb0" providerId="AD" clId="Web-{0A5A0587-8176-434A-AE60-3161A9D7C99C}" dt="2020-03-15T17:28:49.529" v="1494" actId="20577"/>
          <ac:spMkLst>
            <pc:docMk/>
            <pc:sldMk cId="198496118" sldId="269"/>
            <ac:spMk id="47" creationId="{2464B51A-1485-9245-8D23-FA8FCC79CD00}"/>
          </ac:spMkLst>
        </pc:spChg>
        <pc:spChg chg="mod">
          <ac:chgData name="Tam Nguyen" userId="S::tamng@uchicago.edu::17b1f148-eb4a-4eb1-847c-af5dbd5bfbb0" providerId="AD" clId="Web-{0A5A0587-8176-434A-AE60-3161A9D7C99C}" dt="2020-03-15T17:23:58.674" v="1370" actId="20577"/>
          <ac:spMkLst>
            <pc:docMk/>
            <pc:sldMk cId="198496118" sldId="269"/>
            <ac:spMk id="48" creationId="{2B38EF7C-0A29-964C-85AF-9DD4770AA0C5}"/>
          </ac:spMkLst>
        </pc:spChg>
      </pc:sldChg>
      <pc:sldChg chg="ord">
        <pc:chgData name="Tam Nguyen" userId="S::tamng@uchicago.edu::17b1f148-eb4a-4eb1-847c-af5dbd5bfbb0" providerId="AD" clId="Web-{0A5A0587-8176-434A-AE60-3161A9D7C99C}" dt="2020-03-15T17:07:30.277" v="7"/>
        <pc:sldMkLst>
          <pc:docMk/>
          <pc:sldMk cId="4048378341" sldId="282"/>
        </pc:sldMkLst>
      </pc:sldChg>
      <pc:sldChg chg="modSp">
        <pc:chgData name="Tam Nguyen" userId="S::tamng@uchicago.edu::17b1f148-eb4a-4eb1-847c-af5dbd5bfbb0" providerId="AD" clId="Web-{0A5A0587-8176-434A-AE60-3161A9D7C99C}" dt="2020-03-15T17:07:27.261" v="4" actId="20577"/>
        <pc:sldMkLst>
          <pc:docMk/>
          <pc:sldMk cId="68566736" sldId="283"/>
        </pc:sldMkLst>
        <pc:spChg chg="mod">
          <ac:chgData name="Tam Nguyen" userId="S::tamng@uchicago.edu::17b1f148-eb4a-4eb1-847c-af5dbd5bfbb0" providerId="AD" clId="Web-{0A5A0587-8176-434A-AE60-3161A9D7C99C}" dt="2020-03-15T17:07:27.261" v="4" actId="20577"/>
          <ac:spMkLst>
            <pc:docMk/>
            <pc:sldMk cId="68566736" sldId="283"/>
            <ac:spMk id="2" creationId="{F5A8BA35-E8A1-A54E-8BA9-11C82DDE3684}"/>
          </ac:spMkLst>
        </pc:spChg>
      </pc:sldChg>
    </pc:docChg>
  </pc:docChgLst>
  <pc:docChgLst>
    <pc:chgData name="Yuling Gu" userId="S::yuling@uchicago.edu::7ddd1ed6-648c-426b-9a62-727940851f61" providerId="AD" clId="Web-{0574E719-D288-4E52-944C-BBEC15E2C88D}"/>
    <pc:docChg chg="modSld">
      <pc:chgData name="Yuling Gu" userId="S::yuling@uchicago.edu::7ddd1ed6-648c-426b-9a62-727940851f61" providerId="AD" clId="Web-{0574E719-D288-4E52-944C-BBEC15E2C88D}" dt="2020-03-17T01:03:59.416" v="23" actId="1076"/>
      <pc:docMkLst>
        <pc:docMk/>
      </pc:docMkLst>
      <pc:sldChg chg="addSp delSp modSp">
        <pc:chgData name="Yuling Gu" userId="S::yuling@uchicago.edu::7ddd1ed6-648c-426b-9a62-727940851f61" providerId="AD" clId="Web-{0574E719-D288-4E52-944C-BBEC15E2C88D}" dt="2020-03-17T01:03:59.416" v="23" actId="1076"/>
        <pc:sldMkLst>
          <pc:docMk/>
          <pc:sldMk cId="1854495335" sldId="304"/>
        </pc:sldMkLst>
        <pc:spChg chg="mod">
          <ac:chgData name="Yuling Gu" userId="S::yuling@uchicago.edu::7ddd1ed6-648c-426b-9a62-727940851f61" providerId="AD" clId="Web-{0574E719-D288-4E52-944C-BBEC15E2C88D}" dt="2020-03-17T01:02:09.713" v="5" actId="1076"/>
          <ac:spMkLst>
            <pc:docMk/>
            <pc:sldMk cId="1854495335" sldId="304"/>
            <ac:spMk id="11" creationId="{7B2FD562-DA01-453B-AAAB-E59991741212}"/>
          </ac:spMkLst>
        </pc:spChg>
        <pc:spChg chg="mod">
          <ac:chgData name="Yuling Gu" userId="S::yuling@uchicago.edu::7ddd1ed6-648c-426b-9a62-727940851f61" providerId="AD" clId="Web-{0574E719-D288-4E52-944C-BBEC15E2C88D}" dt="2020-03-17T01:02:38.901" v="11" actId="14100"/>
          <ac:spMkLst>
            <pc:docMk/>
            <pc:sldMk cId="1854495335" sldId="304"/>
            <ac:spMk id="12" creationId="{83F784C3-0FF3-456C-B619-58DFBC0B637D}"/>
          </ac:spMkLst>
        </pc:spChg>
        <pc:picChg chg="add del mod">
          <ac:chgData name="Yuling Gu" userId="S::yuling@uchicago.edu::7ddd1ed6-648c-426b-9a62-727940851f61" providerId="AD" clId="Web-{0574E719-D288-4E52-944C-BBEC15E2C88D}" dt="2020-03-17T01:03:38.307" v="19"/>
          <ac:picMkLst>
            <pc:docMk/>
            <pc:sldMk cId="1854495335" sldId="304"/>
            <ac:picMk id="5" creationId="{8E18E59F-AD05-423A-ADD8-0F82836529BA}"/>
          </ac:picMkLst>
        </pc:picChg>
        <pc:picChg chg="mod ord">
          <ac:chgData name="Yuling Gu" userId="S::yuling@uchicago.edu::7ddd1ed6-648c-426b-9a62-727940851f61" providerId="AD" clId="Web-{0574E719-D288-4E52-944C-BBEC15E2C88D}" dt="2020-03-17T01:02:50.338" v="14"/>
          <ac:picMkLst>
            <pc:docMk/>
            <pc:sldMk cId="1854495335" sldId="304"/>
            <ac:picMk id="7" creationId="{F5762535-B558-4DB6-B746-4DAD26BB78D1}"/>
          </ac:picMkLst>
        </pc:picChg>
        <pc:picChg chg="add mod ord">
          <ac:chgData name="Yuling Gu" userId="S::yuling@uchicago.edu::7ddd1ed6-648c-426b-9a62-727940851f61" providerId="AD" clId="Web-{0574E719-D288-4E52-944C-BBEC15E2C88D}" dt="2020-03-17T01:03:59.416" v="23" actId="1076"/>
          <ac:picMkLst>
            <pc:docMk/>
            <pc:sldMk cId="1854495335" sldId="304"/>
            <ac:picMk id="8" creationId="{5DF66D06-26E7-4FE1-B0BB-88746760C7A8}"/>
          </ac:picMkLst>
        </pc:picChg>
        <pc:picChg chg="mod ord">
          <ac:chgData name="Yuling Gu" userId="S::yuling@uchicago.edu::7ddd1ed6-648c-426b-9a62-727940851f61" providerId="AD" clId="Web-{0574E719-D288-4E52-944C-BBEC15E2C88D}" dt="2020-03-17T01:02:54.510" v="15"/>
          <ac:picMkLst>
            <pc:docMk/>
            <pc:sldMk cId="1854495335" sldId="304"/>
            <ac:picMk id="9" creationId="{F3B525D1-C98A-4319-AF38-020F54AC3251}"/>
          </ac:picMkLst>
        </pc:picChg>
      </pc:sldChg>
    </pc:docChg>
  </pc:docChgLst>
  <pc:docChgLst>
    <pc:chgData name="Alice Guo" userId="S::simin@uchicago.edu::3dadeb45-68ce-46d8-adba-db226b1580b7" providerId="AD" clId="Web-{577F2B76-CBB7-4595-BE42-3102FD3E72AC}"/>
    <pc:docChg chg="modSld">
      <pc:chgData name="Alice Guo" userId="S::simin@uchicago.edu::3dadeb45-68ce-46d8-adba-db226b1580b7" providerId="AD" clId="Web-{577F2B76-CBB7-4595-BE42-3102FD3E72AC}" dt="2020-03-18T13:37:14.745" v="7"/>
      <pc:docMkLst>
        <pc:docMk/>
      </pc:docMkLst>
      <pc:sldChg chg="modNotes">
        <pc:chgData name="Alice Guo" userId="S::simin@uchicago.edu::3dadeb45-68ce-46d8-adba-db226b1580b7" providerId="AD" clId="Web-{577F2B76-CBB7-4595-BE42-3102FD3E72AC}" dt="2020-03-18T13:37:14.745" v="7"/>
        <pc:sldMkLst>
          <pc:docMk/>
          <pc:sldMk cId="4225292136" sldId="262"/>
        </pc:sldMkLst>
      </pc:sldChg>
    </pc:docChg>
  </pc:docChgLst>
  <pc:docChgLst>
    <pc:chgData name="Alice Guo" userId="S::simin@uchicago.edu::3dadeb45-68ce-46d8-adba-db226b1580b7" providerId="AD" clId="Web-{29E6F1B9-3DBB-433A-B1AA-F45DB2C11A1D}"/>
    <pc:docChg chg="addSld modSld">
      <pc:chgData name="Alice Guo" userId="S::simin@uchicago.edu::3dadeb45-68ce-46d8-adba-db226b1580b7" providerId="AD" clId="Web-{29E6F1B9-3DBB-433A-B1AA-F45DB2C11A1D}" dt="2020-03-15T17:17:06.972" v="1270"/>
      <pc:docMkLst>
        <pc:docMk/>
      </pc:docMkLst>
      <pc:sldChg chg="modSp modNotes">
        <pc:chgData name="Alice Guo" userId="S::simin@uchicago.edu::3dadeb45-68ce-46d8-adba-db226b1580b7" providerId="AD" clId="Web-{29E6F1B9-3DBB-433A-B1AA-F45DB2C11A1D}" dt="2020-03-15T17:04:07.516" v="1068"/>
        <pc:sldMkLst>
          <pc:docMk/>
          <pc:sldMk cId="4225292136" sldId="262"/>
        </pc:sldMkLst>
        <pc:spChg chg="mod">
          <ac:chgData name="Alice Guo" userId="S::simin@uchicago.edu::3dadeb45-68ce-46d8-adba-db226b1580b7" providerId="AD" clId="Web-{29E6F1B9-3DBB-433A-B1AA-F45DB2C11A1D}" dt="2020-03-15T16:05:29.295" v="36" actId="20577"/>
          <ac:spMkLst>
            <pc:docMk/>
            <pc:sldMk cId="4225292136" sldId="262"/>
            <ac:spMk id="46" creationId="{4F782479-A353-6142-8D3B-BD0E408D45E3}"/>
          </ac:spMkLst>
        </pc:spChg>
        <pc:spChg chg="mod">
          <ac:chgData name="Alice Guo" userId="S::simin@uchicago.edu::3dadeb45-68ce-46d8-adba-db226b1580b7" providerId="AD" clId="Web-{29E6F1B9-3DBB-433A-B1AA-F45DB2C11A1D}" dt="2020-03-15T15:56:32.478" v="10" actId="20577"/>
          <ac:spMkLst>
            <pc:docMk/>
            <pc:sldMk cId="4225292136" sldId="262"/>
            <ac:spMk id="62" creationId="{4DFC6AEF-A0A2-B347-A602-77BD05401D35}"/>
          </ac:spMkLst>
        </pc:spChg>
        <pc:spChg chg="mod">
          <ac:chgData name="Alice Guo" userId="S::simin@uchicago.edu::3dadeb45-68ce-46d8-adba-db226b1580b7" providerId="AD" clId="Web-{29E6F1B9-3DBB-433A-B1AA-F45DB2C11A1D}" dt="2020-03-15T16:07:01.467" v="59" actId="20577"/>
          <ac:spMkLst>
            <pc:docMk/>
            <pc:sldMk cId="4225292136" sldId="262"/>
            <ac:spMk id="109" creationId="{22E64DFB-A203-B84A-9088-5573422679B6}"/>
          </ac:spMkLst>
        </pc:spChg>
      </pc:sldChg>
      <pc:sldChg chg="modNotes">
        <pc:chgData name="Alice Guo" userId="S::simin@uchicago.edu::3dadeb45-68ce-46d8-adba-db226b1580b7" providerId="AD" clId="Web-{29E6F1B9-3DBB-433A-B1AA-F45DB2C11A1D}" dt="2020-03-15T16:13:28.672" v="103"/>
        <pc:sldMkLst>
          <pc:docMk/>
          <pc:sldMk cId="809580120" sldId="277"/>
        </pc:sldMkLst>
      </pc:sldChg>
      <pc:sldChg chg="addSp delSp modSp modNotes">
        <pc:chgData name="Alice Guo" userId="S::simin@uchicago.edu::3dadeb45-68ce-46d8-adba-db226b1580b7" providerId="AD" clId="Web-{29E6F1B9-3DBB-433A-B1AA-F45DB2C11A1D}" dt="2020-03-15T16:50:21.339" v="848" actId="1076"/>
        <pc:sldMkLst>
          <pc:docMk/>
          <pc:sldMk cId="562601147" sldId="285"/>
        </pc:sldMkLst>
        <pc:spChg chg="mod">
          <ac:chgData name="Alice Guo" userId="S::simin@uchicago.edu::3dadeb45-68ce-46d8-adba-db226b1580b7" providerId="AD" clId="Web-{29E6F1B9-3DBB-433A-B1AA-F45DB2C11A1D}" dt="2020-03-15T16:34:22.646" v="411" actId="20577"/>
          <ac:spMkLst>
            <pc:docMk/>
            <pc:sldMk cId="562601147" sldId="285"/>
            <ac:spMk id="2" creationId="{9951AD24-4543-EB4A-B2E1-B7FE5380964F}"/>
          </ac:spMkLst>
        </pc:spChg>
        <pc:spChg chg="mod">
          <ac:chgData name="Alice Guo" userId="S::simin@uchicago.edu::3dadeb45-68ce-46d8-adba-db226b1580b7" providerId="AD" clId="Web-{29E6F1B9-3DBB-433A-B1AA-F45DB2C11A1D}" dt="2020-03-15T16:50:19.636" v="846" actId="20577"/>
          <ac:spMkLst>
            <pc:docMk/>
            <pc:sldMk cId="562601147" sldId="285"/>
            <ac:spMk id="3" creationId="{C8FADB9C-3552-2449-BCEA-7008945E345E}"/>
          </ac:spMkLst>
        </pc:spChg>
        <pc:picChg chg="add del mod">
          <ac:chgData name="Alice Guo" userId="S::simin@uchicago.edu::3dadeb45-68ce-46d8-adba-db226b1580b7" providerId="AD" clId="Web-{29E6F1B9-3DBB-433A-B1AA-F45DB2C11A1D}" dt="2020-03-15T16:33:29.709" v="316"/>
          <ac:picMkLst>
            <pc:docMk/>
            <pc:sldMk cId="562601147" sldId="285"/>
            <ac:picMk id="5" creationId="{6D4389F1-C532-433A-9EA0-0FE3984743E9}"/>
          </ac:picMkLst>
        </pc:picChg>
        <pc:picChg chg="add mod">
          <ac:chgData name="Alice Guo" userId="S::simin@uchicago.edu::3dadeb45-68ce-46d8-adba-db226b1580b7" providerId="AD" clId="Web-{29E6F1B9-3DBB-433A-B1AA-F45DB2C11A1D}" dt="2020-03-15T16:50:21.339" v="848" actId="1076"/>
          <ac:picMkLst>
            <pc:docMk/>
            <pc:sldMk cId="562601147" sldId="285"/>
            <ac:picMk id="7" creationId="{1952380E-B8B7-40CC-A06F-24BEB7F0E041}"/>
          </ac:picMkLst>
        </pc:picChg>
      </pc:sldChg>
      <pc:sldChg chg="addSp delSp modSp new mod setBg">
        <pc:chgData name="Alice Guo" userId="S::simin@uchicago.edu::3dadeb45-68ce-46d8-adba-db226b1580b7" providerId="AD" clId="Web-{29E6F1B9-3DBB-433A-B1AA-F45DB2C11A1D}" dt="2020-03-15T17:17:06.972" v="1270"/>
        <pc:sldMkLst>
          <pc:docMk/>
          <pc:sldMk cId="3365547915" sldId="291"/>
        </pc:sldMkLst>
        <pc:spChg chg="mod">
          <ac:chgData name="Alice Guo" userId="S::simin@uchicago.edu::3dadeb45-68ce-46d8-adba-db226b1580b7" providerId="AD" clId="Web-{29E6F1B9-3DBB-433A-B1AA-F45DB2C11A1D}" dt="2020-03-15T17:17:06.972" v="1270"/>
          <ac:spMkLst>
            <pc:docMk/>
            <pc:sldMk cId="3365547915" sldId="291"/>
            <ac:spMk id="2" creationId="{672944DF-79DB-48B0-83F7-D95102636F73}"/>
          </ac:spMkLst>
        </pc:spChg>
        <pc:spChg chg="mod">
          <ac:chgData name="Alice Guo" userId="S::simin@uchicago.edu::3dadeb45-68ce-46d8-adba-db226b1580b7" providerId="AD" clId="Web-{29E6F1B9-3DBB-433A-B1AA-F45DB2C11A1D}" dt="2020-03-15T17:17:06.972" v="1270"/>
          <ac:spMkLst>
            <pc:docMk/>
            <pc:sldMk cId="3365547915" sldId="291"/>
            <ac:spMk id="3" creationId="{4742B16D-B7C8-476D-94A0-11ED1EEC5F59}"/>
          </ac:spMkLst>
        </pc:spChg>
        <pc:spChg chg="mod">
          <ac:chgData name="Alice Guo" userId="S::simin@uchicago.edu::3dadeb45-68ce-46d8-adba-db226b1580b7" providerId="AD" clId="Web-{29E6F1B9-3DBB-433A-B1AA-F45DB2C11A1D}" dt="2020-03-15T17:17:06.972" v="1270"/>
          <ac:spMkLst>
            <pc:docMk/>
            <pc:sldMk cId="3365547915" sldId="291"/>
            <ac:spMk id="4" creationId="{E05631DF-9E7F-4005-A064-74A9B484FD8D}"/>
          </ac:spMkLst>
        </pc:spChg>
        <pc:spChg chg="add del">
          <ac:chgData name="Alice Guo" userId="S::simin@uchicago.edu::3dadeb45-68ce-46d8-adba-db226b1580b7" providerId="AD" clId="Web-{29E6F1B9-3DBB-433A-B1AA-F45DB2C11A1D}" dt="2020-03-15T17:17:06.972" v="1270"/>
          <ac:spMkLst>
            <pc:docMk/>
            <pc:sldMk cId="3365547915" sldId="291"/>
            <ac:spMk id="10" creationId="{8D2B4922-7602-46A0-9EEB-1F737C65FE3C}"/>
          </ac:spMkLst>
        </pc:spChg>
        <pc:spChg chg="add del">
          <ac:chgData name="Alice Guo" userId="S::simin@uchicago.edu::3dadeb45-68ce-46d8-adba-db226b1580b7" providerId="AD" clId="Web-{29E6F1B9-3DBB-433A-B1AA-F45DB2C11A1D}" dt="2020-03-15T17:17:06.972" v="1270"/>
          <ac:spMkLst>
            <pc:docMk/>
            <pc:sldMk cId="3365547915" sldId="291"/>
            <ac:spMk id="12" creationId="{970450C2-785F-4B9A-ADCF-A3081A1CF7EF}"/>
          </ac:spMkLst>
        </pc:spChg>
        <pc:spChg chg="add del">
          <ac:chgData name="Alice Guo" userId="S::simin@uchicago.edu::3dadeb45-68ce-46d8-adba-db226b1580b7" providerId="AD" clId="Web-{29E6F1B9-3DBB-433A-B1AA-F45DB2C11A1D}" dt="2020-03-15T17:17:06.972" v="1270"/>
          <ac:spMkLst>
            <pc:docMk/>
            <pc:sldMk cId="3365547915" sldId="291"/>
            <ac:spMk id="14" creationId="{6616FE08-2FA4-454F-8805-C2B340EE8CB0}"/>
          </ac:spMkLst>
        </pc:spChg>
        <pc:spChg chg="add del">
          <ac:chgData name="Alice Guo" userId="S::simin@uchicago.edu::3dadeb45-68ce-46d8-adba-db226b1580b7" providerId="AD" clId="Web-{29E6F1B9-3DBB-433A-B1AA-F45DB2C11A1D}" dt="2020-03-15T17:17:06.972" v="1270"/>
          <ac:spMkLst>
            <pc:docMk/>
            <pc:sldMk cId="3365547915" sldId="291"/>
            <ac:spMk id="16" creationId="{AD6FD8DB-BEB0-487A-910E-E4D3E89D7389}"/>
          </ac:spMkLst>
        </pc:spChg>
        <pc:spChg chg="add del">
          <ac:chgData name="Alice Guo" userId="S::simin@uchicago.edu::3dadeb45-68ce-46d8-adba-db226b1580b7" providerId="AD" clId="Web-{29E6F1B9-3DBB-433A-B1AA-F45DB2C11A1D}" dt="2020-03-15T17:17:06.972" v="1270"/>
          <ac:spMkLst>
            <pc:docMk/>
            <pc:sldMk cId="3365547915" sldId="291"/>
            <ac:spMk id="18" creationId="{E7F0B04F-9887-478F-B1F0-5B28D467D121}"/>
          </ac:spMkLst>
        </pc:spChg>
        <pc:picChg chg="add mod ord">
          <ac:chgData name="Alice Guo" userId="S::simin@uchicago.edu::3dadeb45-68ce-46d8-adba-db226b1580b7" providerId="AD" clId="Web-{29E6F1B9-3DBB-433A-B1AA-F45DB2C11A1D}" dt="2020-03-15T17:17:06.972" v="1270"/>
          <ac:picMkLst>
            <pc:docMk/>
            <pc:sldMk cId="3365547915" sldId="291"/>
            <ac:picMk id="5" creationId="{747BCC33-C42A-456E-8E1D-195B4A5844D4}"/>
          </ac:picMkLst>
        </pc:picChg>
      </pc:sldChg>
      <pc:sldChg chg="modSp new">
        <pc:chgData name="Alice Guo" userId="S::simin@uchicago.edu::3dadeb45-68ce-46d8-adba-db226b1580b7" providerId="AD" clId="Web-{29E6F1B9-3DBB-433A-B1AA-F45DB2C11A1D}" dt="2020-03-15T16:35:03.193" v="483" actId="20577"/>
        <pc:sldMkLst>
          <pc:docMk/>
          <pc:sldMk cId="632267815" sldId="292"/>
        </pc:sldMkLst>
        <pc:spChg chg="mod">
          <ac:chgData name="Alice Guo" userId="S::simin@uchicago.edu::3dadeb45-68ce-46d8-adba-db226b1580b7" providerId="AD" clId="Web-{29E6F1B9-3DBB-433A-B1AA-F45DB2C11A1D}" dt="2020-03-15T16:35:03.193" v="483" actId="20577"/>
          <ac:spMkLst>
            <pc:docMk/>
            <pc:sldMk cId="632267815" sldId="292"/>
            <ac:spMk id="2" creationId="{02648358-7607-4F0B-9463-6B9CD641DAD2}"/>
          </ac:spMkLst>
        </pc:spChg>
      </pc:sldChg>
      <pc:sldChg chg="modSp new">
        <pc:chgData name="Alice Guo" userId="S::simin@uchicago.edu::3dadeb45-68ce-46d8-adba-db226b1580b7" providerId="AD" clId="Web-{29E6F1B9-3DBB-433A-B1AA-F45DB2C11A1D}" dt="2020-03-15T17:06:59.751" v="1149" actId="20577"/>
        <pc:sldMkLst>
          <pc:docMk/>
          <pc:sldMk cId="1031041457" sldId="293"/>
        </pc:sldMkLst>
        <pc:spChg chg="mod">
          <ac:chgData name="Alice Guo" userId="S::simin@uchicago.edu::3dadeb45-68ce-46d8-adba-db226b1580b7" providerId="AD" clId="Web-{29E6F1B9-3DBB-433A-B1AA-F45DB2C11A1D}" dt="2020-03-15T16:40:15.117" v="637" actId="20577"/>
          <ac:spMkLst>
            <pc:docMk/>
            <pc:sldMk cId="1031041457" sldId="293"/>
            <ac:spMk id="2" creationId="{7C51F0ED-1840-48C2-B15E-5372AC1901E9}"/>
          </ac:spMkLst>
        </pc:spChg>
        <pc:spChg chg="mod">
          <ac:chgData name="Alice Guo" userId="S::simin@uchicago.edu::3dadeb45-68ce-46d8-adba-db226b1580b7" providerId="AD" clId="Web-{29E6F1B9-3DBB-433A-B1AA-F45DB2C11A1D}" dt="2020-03-15T17:06:59.751" v="1149" actId="20577"/>
          <ac:spMkLst>
            <pc:docMk/>
            <pc:sldMk cId="1031041457" sldId="293"/>
            <ac:spMk id="3" creationId="{7E3A8C98-3CC5-418E-BABF-1FF10DFF90F5}"/>
          </ac:spMkLst>
        </pc:spChg>
      </pc:sldChg>
    </pc:docChg>
  </pc:docChgLst>
  <pc:docChgLst>
    <pc:chgData name="Yuling Gu" userId="S::yuling@uchicago.edu::7ddd1ed6-648c-426b-9a62-727940851f61" providerId="AD" clId="Web-{28DCBC18-9CBC-44AE-9302-41EC73EA4484}"/>
    <pc:docChg chg="modSld">
      <pc:chgData name="Yuling Gu" userId="S::yuling@uchicago.edu::7ddd1ed6-648c-426b-9a62-727940851f61" providerId="AD" clId="Web-{28DCBC18-9CBC-44AE-9302-41EC73EA4484}" dt="2020-03-17T20:37:49.228" v="7" actId="1076"/>
      <pc:docMkLst>
        <pc:docMk/>
      </pc:docMkLst>
      <pc:sldChg chg="addSp delSp modSp">
        <pc:chgData name="Yuling Gu" userId="S::yuling@uchicago.edu::7ddd1ed6-648c-426b-9a62-727940851f61" providerId="AD" clId="Web-{28DCBC18-9CBC-44AE-9302-41EC73EA4484}" dt="2020-03-17T20:37:49.228" v="7" actId="1076"/>
        <pc:sldMkLst>
          <pc:docMk/>
          <pc:sldMk cId="1903785033" sldId="266"/>
        </pc:sldMkLst>
        <pc:spChg chg="del">
          <ac:chgData name="Yuling Gu" userId="S::yuling@uchicago.edu::7ddd1ed6-648c-426b-9a62-727940851f61" providerId="AD" clId="Web-{28DCBC18-9CBC-44AE-9302-41EC73EA4484}" dt="2020-03-17T20:37:45.821" v="6"/>
          <ac:spMkLst>
            <pc:docMk/>
            <pc:sldMk cId="1903785033" sldId="266"/>
            <ac:spMk id="20" creationId="{2E40AE82-E5B8-2B45-837E-1370D9ACBDD2}"/>
          </ac:spMkLst>
        </pc:spChg>
        <pc:picChg chg="add mod">
          <ac:chgData name="Yuling Gu" userId="S::yuling@uchicago.edu::7ddd1ed6-648c-426b-9a62-727940851f61" providerId="AD" clId="Web-{28DCBC18-9CBC-44AE-9302-41EC73EA4484}" dt="2020-03-17T20:37:49.228" v="7" actId="1076"/>
          <ac:picMkLst>
            <pc:docMk/>
            <pc:sldMk cId="1903785033" sldId="266"/>
            <ac:picMk id="3" creationId="{81BCE9FF-C707-44B3-BCCC-4DF6D57D8ACB}"/>
          </ac:picMkLst>
        </pc:picChg>
      </pc:sldChg>
    </pc:docChg>
  </pc:docChgLst>
  <pc:docChgLst>
    <pc:chgData name="Yuling Gu" userId="S::yuling@uchicago.edu::7ddd1ed6-648c-426b-9a62-727940851f61" providerId="AD" clId="Web-{72FA9EEB-E829-4DE3-87FB-C8A8CDA06EE7}"/>
    <pc:docChg chg="addSld modSld sldOrd">
      <pc:chgData name="Yuling Gu" userId="S::yuling@uchicago.edu::7ddd1ed6-648c-426b-9a62-727940851f61" providerId="AD" clId="Web-{72FA9EEB-E829-4DE3-87FB-C8A8CDA06EE7}" dt="2020-03-15T16:56:49.311" v="3538" actId="20577"/>
      <pc:docMkLst>
        <pc:docMk/>
      </pc:docMkLst>
      <pc:sldChg chg="modSp">
        <pc:chgData name="Yuling Gu" userId="S::yuling@uchicago.edu::7ddd1ed6-648c-426b-9a62-727940851f61" providerId="AD" clId="Web-{72FA9EEB-E829-4DE3-87FB-C8A8CDA06EE7}" dt="2020-03-15T15:33:42.954" v="54" actId="20577"/>
        <pc:sldMkLst>
          <pc:docMk/>
          <pc:sldMk cId="477539612" sldId="259"/>
        </pc:sldMkLst>
        <pc:spChg chg="mod">
          <ac:chgData name="Yuling Gu" userId="S::yuling@uchicago.edu::7ddd1ed6-648c-426b-9a62-727940851f61" providerId="AD" clId="Web-{72FA9EEB-E829-4DE3-87FB-C8A8CDA06EE7}" dt="2020-03-15T15:33:42.954" v="54" actId="20577"/>
          <ac:spMkLst>
            <pc:docMk/>
            <pc:sldMk cId="477539612" sldId="259"/>
            <ac:spMk id="35" creationId="{D4BB62C5-0997-7D4C-974D-A1E944B88F50}"/>
          </ac:spMkLst>
        </pc:spChg>
      </pc:sldChg>
      <pc:sldChg chg="addSp delSp modSp">
        <pc:chgData name="Yuling Gu" userId="S::yuling@uchicago.edu::7ddd1ed6-648c-426b-9a62-727940851f61" providerId="AD" clId="Web-{72FA9EEB-E829-4DE3-87FB-C8A8CDA06EE7}" dt="2020-03-15T16:09:10.967" v="1603" actId="20577"/>
        <pc:sldMkLst>
          <pc:docMk/>
          <pc:sldMk cId="1903785033" sldId="266"/>
        </pc:sldMkLst>
        <pc:spChg chg="mod">
          <ac:chgData name="Yuling Gu" userId="S::yuling@uchicago.edu::7ddd1ed6-648c-426b-9a62-727940851f61" providerId="AD" clId="Web-{72FA9EEB-E829-4DE3-87FB-C8A8CDA06EE7}" dt="2020-03-15T16:09:10.967" v="1603" actId="20577"/>
          <ac:spMkLst>
            <pc:docMk/>
            <pc:sldMk cId="1903785033" sldId="266"/>
            <ac:spMk id="3" creationId="{9C1E4FAE-936B-774F-A647-9BC89273C14F}"/>
          </ac:spMkLst>
        </pc:spChg>
        <pc:spChg chg="add del mod">
          <ac:chgData name="Yuling Gu" userId="S::yuling@uchicago.edu::7ddd1ed6-648c-426b-9a62-727940851f61" providerId="AD" clId="Web-{72FA9EEB-E829-4DE3-87FB-C8A8CDA06EE7}" dt="2020-03-15T16:08:17.608" v="1565"/>
          <ac:spMkLst>
            <pc:docMk/>
            <pc:sldMk cId="1903785033" sldId="266"/>
            <ac:spMk id="5" creationId="{160D5D91-F774-403E-B3A9-41046F082CAB}"/>
          </ac:spMkLst>
        </pc:spChg>
        <pc:spChg chg="add del mod">
          <ac:chgData name="Yuling Gu" userId="S::yuling@uchicago.edu::7ddd1ed6-648c-426b-9a62-727940851f61" providerId="AD" clId="Web-{72FA9EEB-E829-4DE3-87FB-C8A8CDA06EE7}" dt="2020-03-15T16:03:35.044" v="1474"/>
          <ac:spMkLst>
            <pc:docMk/>
            <pc:sldMk cId="1903785033" sldId="266"/>
            <ac:spMk id="6" creationId="{8F74E1A3-5DE9-4DC7-947E-7E17986AA122}"/>
          </ac:spMkLst>
        </pc:spChg>
        <pc:spChg chg="add del mod">
          <ac:chgData name="Yuling Gu" userId="S::yuling@uchicago.edu::7ddd1ed6-648c-426b-9a62-727940851f61" providerId="AD" clId="Web-{72FA9EEB-E829-4DE3-87FB-C8A8CDA06EE7}" dt="2020-03-15T16:08:21.467" v="1566"/>
          <ac:spMkLst>
            <pc:docMk/>
            <pc:sldMk cId="1903785033" sldId="266"/>
            <ac:spMk id="7" creationId="{36DC9596-85BE-47AF-AE4F-692149E4B6C0}"/>
          </ac:spMkLst>
        </pc:spChg>
      </pc:sldChg>
      <pc:sldChg chg="modSp">
        <pc:chgData name="Yuling Gu" userId="S::yuling@uchicago.edu::7ddd1ed6-648c-426b-9a62-727940851f61" providerId="AD" clId="Web-{72FA9EEB-E829-4DE3-87FB-C8A8CDA06EE7}" dt="2020-03-15T16:55:55.029" v="3515" actId="20577"/>
        <pc:sldMkLst>
          <pc:docMk/>
          <pc:sldMk cId="1150346367" sldId="270"/>
        </pc:sldMkLst>
        <pc:spChg chg="mod">
          <ac:chgData name="Yuling Gu" userId="S::yuling@uchicago.edu::7ddd1ed6-648c-426b-9a62-727940851f61" providerId="AD" clId="Web-{72FA9EEB-E829-4DE3-87FB-C8A8CDA06EE7}" dt="2020-03-15T15:39:23.222" v="279" actId="14100"/>
          <ac:spMkLst>
            <pc:docMk/>
            <pc:sldMk cId="1150346367" sldId="270"/>
            <ac:spMk id="6" creationId="{54DB6174-EB30-C449-A028-C931FA3B64D7}"/>
          </ac:spMkLst>
        </pc:spChg>
        <pc:spChg chg="mod">
          <ac:chgData name="Yuling Gu" userId="S::yuling@uchicago.edu::7ddd1ed6-648c-426b-9a62-727940851f61" providerId="AD" clId="Web-{72FA9EEB-E829-4DE3-87FB-C8A8CDA06EE7}" dt="2020-03-15T16:51:23.669" v="3034" actId="20577"/>
          <ac:spMkLst>
            <pc:docMk/>
            <pc:sldMk cId="1150346367" sldId="270"/>
            <ac:spMk id="7" creationId="{6E3BF4DB-01F0-5144-8D60-DA0FC1E1FF4A}"/>
          </ac:spMkLst>
        </pc:spChg>
        <pc:spChg chg="mod">
          <ac:chgData name="Yuling Gu" userId="S::yuling@uchicago.edu::7ddd1ed6-648c-426b-9a62-727940851f61" providerId="AD" clId="Web-{72FA9EEB-E829-4DE3-87FB-C8A8CDA06EE7}" dt="2020-03-15T15:38:20.800" v="163" actId="20577"/>
          <ac:spMkLst>
            <pc:docMk/>
            <pc:sldMk cId="1150346367" sldId="270"/>
            <ac:spMk id="8" creationId="{85EAD20C-A413-7F47-9562-CE8B925339C7}"/>
          </ac:spMkLst>
        </pc:spChg>
        <pc:spChg chg="mod">
          <ac:chgData name="Yuling Gu" userId="S::yuling@uchicago.edu::7ddd1ed6-648c-426b-9a62-727940851f61" providerId="AD" clId="Web-{72FA9EEB-E829-4DE3-87FB-C8A8CDA06EE7}" dt="2020-03-15T16:55:55.029" v="3515" actId="20577"/>
          <ac:spMkLst>
            <pc:docMk/>
            <pc:sldMk cId="1150346367" sldId="270"/>
            <ac:spMk id="9" creationId="{42271251-B267-EC47-BA64-871F1349D5A9}"/>
          </ac:spMkLst>
        </pc:spChg>
        <pc:spChg chg="mod">
          <ac:chgData name="Yuling Gu" userId="S::yuling@uchicago.edu::7ddd1ed6-648c-426b-9a62-727940851f61" providerId="AD" clId="Web-{72FA9EEB-E829-4DE3-87FB-C8A8CDA06EE7}" dt="2020-03-15T15:39:01.893" v="231" actId="20577"/>
          <ac:spMkLst>
            <pc:docMk/>
            <pc:sldMk cId="1150346367" sldId="270"/>
            <ac:spMk id="10" creationId="{02064B76-1B3B-7448-84E4-64745B45A112}"/>
          </ac:spMkLst>
        </pc:spChg>
        <pc:spChg chg="mod">
          <ac:chgData name="Yuling Gu" userId="S::yuling@uchicago.edu::7ddd1ed6-648c-426b-9a62-727940851f61" providerId="AD" clId="Web-{72FA9EEB-E829-4DE3-87FB-C8A8CDA06EE7}" dt="2020-03-15T16:00:17.339" v="1428" actId="20577"/>
          <ac:spMkLst>
            <pc:docMk/>
            <pc:sldMk cId="1150346367" sldId="270"/>
            <ac:spMk id="11" creationId="{570FB14D-DB59-DB42-B411-70B350B0A7E6}"/>
          </ac:spMkLst>
        </pc:spChg>
        <pc:spChg chg="mod">
          <ac:chgData name="Yuling Gu" userId="S::yuling@uchicago.edu::7ddd1ed6-648c-426b-9a62-727940851f61" providerId="AD" clId="Web-{72FA9EEB-E829-4DE3-87FB-C8A8CDA06EE7}" dt="2020-03-15T15:39:33.675" v="300" actId="20577"/>
          <ac:spMkLst>
            <pc:docMk/>
            <pc:sldMk cId="1150346367" sldId="270"/>
            <ac:spMk id="12" creationId="{947F26F6-41CB-AF4B-B331-F757EF294091}"/>
          </ac:spMkLst>
        </pc:spChg>
        <pc:spChg chg="mod">
          <ac:chgData name="Yuling Gu" userId="S::yuling@uchicago.edu::7ddd1ed6-648c-426b-9a62-727940851f61" providerId="AD" clId="Web-{72FA9EEB-E829-4DE3-87FB-C8A8CDA06EE7}" dt="2020-03-15T16:51:18.434" v="3029" actId="20577"/>
          <ac:spMkLst>
            <pc:docMk/>
            <pc:sldMk cId="1150346367" sldId="270"/>
            <ac:spMk id="13" creationId="{EC4A7021-0D0C-F94E-AE52-E35E44AA7778}"/>
          </ac:spMkLst>
        </pc:spChg>
      </pc:sldChg>
      <pc:sldChg chg="modSp">
        <pc:chgData name="Yuling Gu" userId="S::yuling@uchicago.edu::7ddd1ed6-648c-426b-9a62-727940851f61" providerId="AD" clId="Web-{72FA9EEB-E829-4DE3-87FB-C8A8CDA06EE7}" dt="2020-03-15T16:15:15.751" v="1661" actId="20577"/>
        <pc:sldMkLst>
          <pc:docMk/>
          <pc:sldMk cId="4048871285" sldId="276"/>
        </pc:sldMkLst>
        <pc:spChg chg="mod">
          <ac:chgData name="Yuling Gu" userId="S::yuling@uchicago.edu::7ddd1ed6-648c-426b-9a62-727940851f61" providerId="AD" clId="Web-{72FA9EEB-E829-4DE3-87FB-C8A8CDA06EE7}" dt="2020-03-15T16:15:15.751" v="1661" actId="20577"/>
          <ac:spMkLst>
            <pc:docMk/>
            <pc:sldMk cId="4048871285" sldId="276"/>
            <ac:spMk id="3" creationId="{4404BE3C-D17A-B04E-96D7-C3D164D7AE6D}"/>
          </ac:spMkLst>
        </pc:spChg>
      </pc:sldChg>
      <pc:sldChg chg="ord">
        <pc:chgData name="Yuling Gu" userId="S::yuling@uchicago.edu::7ddd1ed6-648c-426b-9a62-727940851f61" providerId="AD" clId="Web-{72FA9EEB-E829-4DE3-87FB-C8A8CDA06EE7}" dt="2020-03-15T16:15:48.610" v="1664"/>
        <pc:sldMkLst>
          <pc:docMk/>
          <pc:sldMk cId="809580120" sldId="277"/>
        </pc:sldMkLst>
      </pc:sldChg>
      <pc:sldChg chg="modSp">
        <pc:chgData name="Yuling Gu" userId="S::yuling@uchicago.edu::7ddd1ed6-648c-426b-9a62-727940851f61" providerId="AD" clId="Web-{72FA9EEB-E829-4DE3-87FB-C8A8CDA06EE7}" dt="2020-03-15T15:35:45.205" v="115" actId="20577"/>
        <pc:sldMkLst>
          <pc:docMk/>
          <pc:sldMk cId="562601147" sldId="285"/>
        </pc:sldMkLst>
        <pc:spChg chg="mod">
          <ac:chgData name="Yuling Gu" userId="S::yuling@uchicago.edu::7ddd1ed6-648c-426b-9a62-727940851f61" providerId="AD" clId="Web-{72FA9EEB-E829-4DE3-87FB-C8A8CDA06EE7}" dt="2020-03-15T15:35:45.205" v="115" actId="20577"/>
          <ac:spMkLst>
            <pc:docMk/>
            <pc:sldMk cId="562601147" sldId="285"/>
            <ac:spMk id="2" creationId="{9951AD24-4543-EB4A-B2E1-B7FE5380964F}"/>
          </ac:spMkLst>
        </pc:spChg>
      </pc:sldChg>
      <pc:sldChg chg="add replId">
        <pc:chgData name="Yuling Gu" userId="S::yuling@uchicago.edu::7ddd1ed6-648c-426b-9a62-727940851f61" providerId="AD" clId="Web-{72FA9EEB-E829-4DE3-87FB-C8A8CDA06EE7}" dt="2020-03-15T16:16:12.376" v="1665"/>
        <pc:sldMkLst>
          <pc:docMk/>
          <pc:sldMk cId="2066963110" sldId="289"/>
        </pc:sldMkLst>
      </pc:sldChg>
      <pc:sldChg chg="addSp delSp modSp add replId">
        <pc:chgData name="Yuling Gu" userId="S::yuling@uchicago.edu::7ddd1ed6-648c-426b-9a62-727940851f61" providerId="AD" clId="Web-{72FA9EEB-E829-4DE3-87FB-C8A8CDA06EE7}" dt="2020-03-15T16:50:34.778" v="3015" actId="20577"/>
        <pc:sldMkLst>
          <pc:docMk/>
          <pc:sldMk cId="3792187582" sldId="290"/>
        </pc:sldMkLst>
        <pc:spChg chg="mod">
          <ac:chgData name="Yuling Gu" userId="S::yuling@uchicago.edu::7ddd1ed6-648c-426b-9a62-727940851f61" providerId="AD" clId="Web-{72FA9EEB-E829-4DE3-87FB-C8A8CDA06EE7}" dt="2020-03-15T16:17:14.220" v="1701" actId="20577"/>
          <ac:spMkLst>
            <pc:docMk/>
            <pc:sldMk cId="3792187582" sldId="290"/>
            <ac:spMk id="2" creationId="{282F4F97-585A-D946-B76A-D7744D59119D}"/>
          </ac:spMkLst>
        </pc:spChg>
        <pc:spChg chg="mod">
          <ac:chgData name="Yuling Gu" userId="S::yuling@uchicago.edu::7ddd1ed6-648c-426b-9a62-727940851f61" providerId="AD" clId="Web-{72FA9EEB-E829-4DE3-87FB-C8A8CDA06EE7}" dt="2020-03-15T16:50:34.778" v="3015" actId="20577"/>
          <ac:spMkLst>
            <pc:docMk/>
            <pc:sldMk cId="3792187582" sldId="290"/>
            <ac:spMk id="3" creationId="{4404BE3C-D17A-B04E-96D7-C3D164D7AE6D}"/>
          </ac:spMkLst>
        </pc:spChg>
        <pc:graphicFrameChg chg="add del mod modGraphic">
          <ac:chgData name="Yuling Gu" userId="S::yuling@uchicago.edu::7ddd1ed6-648c-426b-9a62-727940851f61" providerId="AD" clId="Web-{72FA9EEB-E829-4DE3-87FB-C8A8CDA06EE7}" dt="2020-03-15T16:34:21.897" v="1954"/>
          <ac:graphicFrameMkLst>
            <pc:docMk/>
            <pc:sldMk cId="3792187582" sldId="290"/>
            <ac:graphicFrameMk id="6" creationId="{749DC72C-1125-495D-9501-CBA25F8E484D}"/>
          </ac:graphicFrameMkLst>
        </pc:graphicFrameChg>
      </pc:sldChg>
      <pc:sldChg chg="modSp new">
        <pc:chgData name="Yuling Gu" userId="S::yuling@uchicago.edu::7ddd1ed6-648c-426b-9a62-727940851f61" providerId="AD" clId="Web-{72FA9EEB-E829-4DE3-87FB-C8A8CDA06EE7}" dt="2020-03-15T16:56:49.311" v="3537" actId="20577"/>
        <pc:sldMkLst>
          <pc:docMk/>
          <pc:sldMk cId="2775354478" sldId="294"/>
        </pc:sldMkLst>
        <pc:spChg chg="mod">
          <ac:chgData name="Yuling Gu" userId="S::yuling@uchicago.edu::7ddd1ed6-648c-426b-9a62-727940851f61" providerId="AD" clId="Web-{72FA9EEB-E829-4DE3-87FB-C8A8CDA06EE7}" dt="2020-03-15T16:56:49.311" v="3537" actId="20577"/>
          <ac:spMkLst>
            <pc:docMk/>
            <pc:sldMk cId="2775354478" sldId="294"/>
            <ac:spMk id="3" creationId="{F7DD4102-B6EC-4580-8138-790DEF200DE8}"/>
          </ac:spMkLst>
        </pc:spChg>
      </pc:sldChg>
    </pc:docChg>
  </pc:docChgLst>
  <pc:docChgLst>
    <pc:chgData name="Alice Guo" userId="S::simin@uchicago.edu::3dadeb45-68ce-46d8-adba-db226b1580b7" providerId="AD" clId="Web-{3A0B677C-4397-48D3-97EC-E7B2DC14704C}"/>
    <pc:docChg chg="modSld">
      <pc:chgData name="Alice Guo" userId="S::simin@uchicago.edu::3dadeb45-68ce-46d8-adba-db226b1580b7" providerId="AD" clId="Web-{3A0B677C-4397-48D3-97EC-E7B2DC14704C}" dt="2020-03-18T14:28:22.245" v="132"/>
      <pc:docMkLst>
        <pc:docMk/>
      </pc:docMkLst>
      <pc:sldChg chg="modNotes">
        <pc:chgData name="Alice Guo" userId="S::simin@uchicago.edu::3dadeb45-68ce-46d8-adba-db226b1580b7" providerId="AD" clId="Web-{3A0B677C-4397-48D3-97EC-E7B2DC14704C}" dt="2020-03-18T13:52:23.463" v="44"/>
        <pc:sldMkLst>
          <pc:docMk/>
          <pc:sldMk cId="477539612" sldId="259"/>
        </pc:sldMkLst>
      </pc:sldChg>
      <pc:sldChg chg="modNotes">
        <pc:chgData name="Alice Guo" userId="S::simin@uchicago.edu::3dadeb45-68ce-46d8-adba-db226b1580b7" providerId="AD" clId="Web-{3A0B677C-4397-48D3-97EC-E7B2DC14704C}" dt="2020-03-18T13:56:01.493" v="48"/>
        <pc:sldMkLst>
          <pc:docMk/>
          <pc:sldMk cId="4225292136" sldId="262"/>
        </pc:sldMkLst>
      </pc:sldChg>
      <pc:sldChg chg="modNotes">
        <pc:chgData name="Alice Guo" userId="S::simin@uchicago.edu::3dadeb45-68ce-46d8-adba-db226b1580b7" providerId="AD" clId="Web-{3A0B677C-4397-48D3-97EC-E7B2DC14704C}" dt="2020-03-18T13:41:02.984" v="37"/>
        <pc:sldMkLst>
          <pc:docMk/>
          <pc:sldMk cId="1094158568" sldId="303"/>
        </pc:sldMkLst>
      </pc:sldChg>
      <pc:sldChg chg="addAnim modAnim modNotes">
        <pc:chgData name="Alice Guo" userId="S::simin@uchicago.edu::3dadeb45-68ce-46d8-adba-db226b1580b7" providerId="AD" clId="Web-{3A0B677C-4397-48D3-97EC-E7B2DC14704C}" dt="2020-03-18T14:13:58.033" v="78"/>
        <pc:sldMkLst>
          <pc:docMk/>
          <pc:sldMk cId="1854495335" sldId="304"/>
        </pc:sldMkLst>
      </pc:sldChg>
      <pc:sldChg chg="modSp">
        <pc:chgData name="Alice Guo" userId="S::simin@uchicago.edu::3dadeb45-68ce-46d8-adba-db226b1580b7" providerId="AD" clId="Web-{3A0B677C-4397-48D3-97EC-E7B2DC14704C}" dt="2020-03-18T14:08:11.082" v="55" actId="20577"/>
        <pc:sldMkLst>
          <pc:docMk/>
          <pc:sldMk cId="542984626" sldId="308"/>
        </pc:sldMkLst>
        <pc:spChg chg="mod">
          <ac:chgData name="Alice Guo" userId="S::simin@uchicago.edu::3dadeb45-68ce-46d8-adba-db226b1580b7" providerId="AD" clId="Web-{3A0B677C-4397-48D3-97EC-E7B2DC14704C}" dt="2020-03-18T14:08:11.082" v="55" actId="20577"/>
          <ac:spMkLst>
            <pc:docMk/>
            <pc:sldMk cId="542984626" sldId="308"/>
            <ac:spMk id="10" creationId="{865E4BA2-86E8-D341-B598-50887E92DC0F}"/>
          </ac:spMkLst>
        </pc:spChg>
      </pc:sldChg>
      <pc:sldChg chg="addAnim modAnim modNotes">
        <pc:chgData name="Alice Guo" userId="S::simin@uchicago.edu::3dadeb45-68ce-46d8-adba-db226b1580b7" providerId="AD" clId="Web-{3A0B677C-4397-48D3-97EC-E7B2DC14704C}" dt="2020-03-18T14:28:22.245" v="132"/>
        <pc:sldMkLst>
          <pc:docMk/>
          <pc:sldMk cId="932347386" sldId="309"/>
        </pc:sldMkLst>
      </pc:sldChg>
    </pc:docChg>
  </pc:docChgLst>
  <pc:docChgLst>
    <pc:chgData name="Yuling Gu" userId="S::yuling@uchicago.edu::7ddd1ed6-648c-426b-9a62-727940851f61" providerId="AD" clId="Web-{52566947-16EC-4160-9D0D-127D94AF336A}"/>
    <pc:docChg chg="modSld">
      <pc:chgData name="Yuling Gu" userId="S::yuling@uchicago.edu::7ddd1ed6-648c-426b-9a62-727940851f61" providerId="AD" clId="Web-{52566947-16EC-4160-9D0D-127D94AF336A}" dt="2020-03-15T23:23:23.611" v="24"/>
      <pc:docMkLst>
        <pc:docMk/>
      </pc:docMkLst>
      <pc:sldChg chg="addSp delSp modSp">
        <pc:chgData name="Yuling Gu" userId="S::yuling@uchicago.edu::7ddd1ed6-648c-426b-9a62-727940851f61" providerId="AD" clId="Web-{52566947-16EC-4160-9D0D-127D94AF336A}" dt="2020-03-15T23:23:23.611" v="24"/>
        <pc:sldMkLst>
          <pc:docMk/>
          <pc:sldMk cId="1854495335" sldId="304"/>
        </pc:sldMkLst>
        <pc:picChg chg="add mod">
          <ac:chgData name="Yuling Gu" userId="S::yuling@uchicago.edu::7ddd1ed6-648c-426b-9a62-727940851f61" providerId="AD" clId="Web-{52566947-16EC-4160-9D0D-127D94AF336A}" dt="2020-03-15T23:17:29.782" v="22" actId="1076"/>
          <ac:picMkLst>
            <pc:docMk/>
            <pc:sldMk cId="1854495335" sldId="304"/>
            <ac:picMk id="3" creationId="{855DA152-1E69-4038-9E6F-B9677B8CC06A}"/>
          </ac:picMkLst>
        </pc:picChg>
        <pc:picChg chg="add del mod">
          <ac:chgData name="Yuling Gu" userId="S::yuling@uchicago.edu::7ddd1ed6-648c-426b-9a62-727940851f61" providerId="AD" clId="Web-{52566947-16EC-4160-9D0D-127D94AF336A}" dt="2020-03-15T23:23:23.611" v="24"/>
          <ac:picMkLst>
            <pc:docMk/>
            <pc:sldMk cId="1854495335" sldId="304"/>
            <ac:picMk id="6" creationId="{47EE2BC0-B4C0-4DA1-8A8A-7CD792BE4A48}"/>
          </ac:picMkLst>
        </pc:picChg>
      </pc:sldChg>
      <pc:sldChg chg="addSp modSp">
        <pc:chgData name="Yuling Gu" userId="S::yuling@uchicago.edu::7ddd1ed6-648c-426b-9a62-727940851f61" providerId="AD" clId="Web-{52566947-16EC-4160-9D0D-127D94AF336A}" dt="2020-03-15T22:58:02.313" v="8" actId="14100"/>
        <pc:sldMkLst>
          <pc:docMk/>
          <pc:sldMk cId="291880813" sldId="305"/>
        </pc:sldMkLst>
        <pc:picChg chg="add mod">
          <ac:chgData name="Yuling Gu" userId="S::yuling@uchicago.edu::7ddd1ed6-648c-426b-9a62-727940851f61" providerId="AD" clId="Web-{52566947-16EC-4160-9D0D-127D94AF336A}" dt="2020-03-15T22:58:02.313" v="8" actId="14100"/>
          <ac:picMkLst>
            <pc:docMk/>
            <pc:sldMk cId="291880813" sldId="305"/>
            <ac:picMk id="13" creationId="{5E77BDAD-3108-4DB8-BDE2-78309C667D6D}"/>
          </ac:picMkLst>
        </pc:picChg>
      </pc:sldChg>
      <pc:sldChg chg="addSp modSp">
        <pc:chgData name="Yuling Gu" userId="S::yuling@uchicago.edu::7ddd1ed6-648c-426b-9a62-727940851f61" providerId="AD" clId="Web-{52566947-16EC-4160-9D0D-127D94AF336A}" dt="2020-03-15T22:45:37.016" v="6" actId="1076"/>
        <pc:sldMkLst>
          <pc:docMk/>
          <pc:sldMk cId="3472194647" sldId="307"/>
        </pc:sldMkLst>
        <pc:picChg chg="add mod">
          <ac:chgData name="Yuling Gu" userId="S::yuling@uchicago.edu::7ddd1ed6-648c-426b-9a62-727940851f61" providerId="AD" clId="Web-{52566947-16EC-4160-9D0D-127D94AF336A}" dt="2020-03-15T22:45:37.016" v="6" actId="1076"/>
          <ac:picMkLst>
            <pc:docMk/>
            <pc:sldMk cId="3472194647" sldId="307"/>
            <ac:picMk id="3" creationId="{055E348F-02C4-44A6-89B1-D31581B0BB8C}"/>
          </ac:picMkLst>
        </pc:picChg>
      </pc:sldChg>
      <pc:sldChg chg="addSp modSp">
        <pc:chgData name="Yuling Gu" userId="S::yuling@uchicago.edu::7ddd1ed6-648c-426b-9a62-727940851f61" providerId="AD" clId="Web-{52566947-16EC-4160-9D0D-127D94AF336A}" dt="2020-03-15T23:11:35.876" v="16" actId="1076"/>
        <pc:sldMkLst>
          <pc:docMk/>
          <pc:sldMk cId="542984626" sldId="308"/>
        </pc:sldMkLst>
        <pc:picChg chg="add mod">
          <ac:chgData name="Yuling Gu" userId="S::yuling@uchicago.edu::7ddd1ed6-648c-426b-9a62-727940851f61" providerId="AD" clId="Web-{52566947-16EC-4160-9D0D-127D94AF336A}" dt="2020-03-15T23:09:45.048" v="9"/>
          <ac:picMkLst>
            <pc:docMk/>
            <pc:sldMk cId="542984626" sldId="308"/>
            <ac:picMk id="3" creationId="{64330238-4BB1-434C-8974-14B0B2C22791}"/>
          </ac:picMkLst>
        </pc:picChg>
        <pc:picChg chg="add mod">
          <ac:chgData name="Yuling Gu" userId="S::yuling@uchicago.edu::7ddd1ed6-648c-426b-9a62-727940851f61" providerId="AD" clId="Web-{52566947-16EC-4160-9D0D-127D94AF336A}" dt="2020-03-15T23:11:35.876" v="16" actId="1076"/>
          <ac:picMkLst>
            <pc:docMk/>
            <pc:sldMk cId="542984626" sldId="308"/>
            <ac:picMk id="16" creationId="{16440572-A760-4372-9EC1-47D3BA4A5318}"/>
          </ac:picMkLst>
        </pc:picChg>
      </pc:sldChg>
    </pc:docChg>
  </pc:docChgLst>
  <pc:docChgLst>
    <pc:chgData name="Tam Nguyen" userId="17b1f148-eb4a-4eb1-847c-af5dbd5bfbb0" providerId="ADAL" clId="{563DBFD5-8B80-8641-A7B5-757F8ED3DDA9}"/>
    <pc:docChg chg="undo custSel mod addSld delSld modSld sldOrd modMainMaster">
      <pc:chgData name="Tam Nguyen" userId="17b1f148-eb4a-4eb1-847c-af5dbd5bfbb0" providerId="ADAL" clId="{563DBFD5-8B80-8641-A7B5-757F8ED3DDA9}" dt="2020-03-19T03:37:15.244" v="21999"/>
      <pc:docMkLst>
        <pc:docMk/>
      </pc:docMkLst>
      <pc:sldChg chg="addSp delSp">
        <pc:chgData name="Tam Nguyen" userId="17b1f148-eb4a-4eb1-847c-af5dbd5bfbb0" providerId="ADAL" clId="{563DBFD5-8B80-8641-A7B5-757F8ED3DDA9}" dt="2020-03-16T06:39:09.141" v="4651"/>
        <pc:sldMkLst>
          <pc:docMk/>
          <pc:sldMk cId="1179166659" sldId="256"/>
        </pc:sldMkLst>
        <pc:spChg chg="add del">
          <ac:chgData name="Tam Nguyen" userId="17b1f148-eb4a-4eb1-847c-af5dbd5bfbb0" providerId="ADAL" clId="{563DBFD5-8B80-8641-A7B5-757F8ED3DDA9}" dt="2020-03-15T22:58:58.877" v="3542"/>
          <ac:spMkLst>
            <pc:docMk/>
            <pc:sldMk cId="1179166659" sldId="256"/>
            <ac:spMk id="10" creationId="{92C538D3-AA15-BB41-A3FD-31DACA33F357}"/>
          </ac:spMkLst>
        </pc:spChg>
        <pc:picChg chg="add del">
          <ac:chgData name="Tam Nguyen" userId="17b1f148-eb4a-4eb1-847c-af5dbd5bfbb0" providerId="ADAL" clId="{563DBFD5-8B80-8641-A7B5-757F8ED3DDA9}" dt="2020-03-16T06:39:09.141" v="4651"/>
          <ac:picMkLst>
            <pc:docMk/>
            <pc:sldMk cId="1179166659" sldId="256"/>
            <ac:picMk id="11" creationId="{34BDD910-9972-2A41-B2FB-230B309C12C7}"/>
          </ac:picMkLst>
        </pc:picChg>
      </pc:sldChg>
      <pc:sldChg chg="addSp delSp modSp">
        <pc:chgData name="Tam Nguyen" userId="17b1f148-eb4a-4eb1-847c-af5dbd5bfbb0" providerId="ADAL" clId="{563DBFD5-8B80-8641-A7B5-757F8ED3DDA9}" dt="2020-03-18T04:56:00.570" v="18606" actId="1036"/>
        <pc:sldMkLst>
          <pc:docMk/>
          <pc:sldMk cId="477539612" sldId="259"/>
        </pc:sldMkLst>
        <pc:spChg chg="add del mod">
          <ac:chgData name="Tam Nguyen" userId="17b1f148-eb4a-4eb1-847c-af5dbd5bfbb0" providerId="ADAL" clId="{563DBFD5-8B80-8641-A7B5-757F8ED3DDA9}" dt="2020-03-15T20:55:41.791" v="1646" actId="478"/>
          <ac:spMkLst>
            <pc:docMk/>
            <pc:sldMk cId="477539612" sldId="259"/>
            <ac:spMk id="3" creationId="{5B47167D-2076-DB4B-818A-6E0D476DD736}"/>
          </ac:spMkLst>
        </pc:spChg>
        <pc:spChg chg="mod">
          <ac:chgData name="Tam Nguyen" userId="17b1f148-eb4a-4eb1-847c-af5dbd5bfbb0" providerId="ADAL" clId="{563DBFD5-8B80-8641-A7B5-757F8ED3DDA9}" dt="2020-03-18T04:52:27.103" v="18507" actId="1076"/>
          <ac:spMkLst>
            <pc:docMk/>
            <pc:sldMk cId="477539612" sldId="259"/>
            <ac:spMk id="17" creationId="{9DA0B563-C523-1048-8212-A8EAB0CCC645}"/>
          </ac:spMkLst>
        </pc:spChg>
        <pc:spChg chg="mod">
          <ac:chgData name="Tam Nguyen" userId="17b1f148-eb4a-4eb1-847c-af5dbd5bfbb0" providerId="ADAL" clId="{563DBFD5-8B80-8641-A7B5-757F8ED3DDA9}" dt="2020-03-18T04:52:23.457" v="18506" actId="14100"/>
          <ac:spMkLst>
            <pc:docMk/>
            <pc:sldMk cId="477539612" sldId="259"/>
            <ac:spMk id="18" creationId="{136A9409-DF32-2640-B3AE-38901CDD5A1E}"/>
          </ac:spMkLst>
        </pc:spChg>
        <pc:spChg chg="mod">
          <ac:chgData name="Tam Nguyen" userId="17b1f148-eb4a-4eb1-847c-af5dbd5bfbb0" providerId="ADAL" clId="{563DBFD5-8B80-8641-A7B5-757F8ED3DDA9}" dt="2020-03-18T04:52:23.457" v="18506" actId="14100"/>
          <ac:spMkLst>
            <pc:docMk/>
            <pc:sldMk cId="477539612" sldId="259"/>
            <ac:spMk id="24" creationId="{1B9B5574-2D64-A64E-B46D-3B890F275467}"/>
          </ac:spMkLst>
        </pc:spChg>
        <pc:spChg chg="mod">
          <ac:chgData name="Tam Nguyen" userId="17b1f148-eb4a-4eb1-847c-af5dbd5bfbb0" providerId="ADAL" clId="{563DBFD5-8B80-8641-A7B5-757F8ED3DDA9}" dt="2020-03-18T04:55:53.344" v="18598" actId="1037"/>
          <ac:spMkLst>
            <pc:docMk/>
            <pc:sldMk cId="477539612" sldId="259"/>
            <ac:spMk id="34" creationId="{257234E5-004F-A540-BA11-D0A8AF669D87}"/>
          </ac:spMkLst>
        </pc:spChg>
        <pc:spChg chg="mod">
          <ac:chgData name="Tam Nguyen" userId="17b1f148-eb4a-4eb1-847c-af5dbd5bfbb0" providerId="ADAL" clId="{563DBFD5-8B80-8641-A7B5-757F8ED3DDA9}" dt="2020-03-18T04:50:12.971" v="18495" actId="20577"/>
          <ac:spMkLst>
            <pc:docMk/>
            <pc:sldMk cId="477539612" sldId="259"/>
            <ac:spMk id="35" creationId="{D4BB62C5-0997-7D4C-974D-A1E944B88F50}"/>
          </ac:spMkLst>
        </pc:spChg>
        <pc:spChg chg="mod">
          <ac:chgData name="Tam Nguyen" userId="17b1f148-eb4a-4eb1-847c-af5dbd5bfbb0" providerId="ADAL" clId="{563DBFD5-8B80-8641-A7B5-757F8ED3DDA9}" dt="2020-03-18T04:55:57.597" v="18599" actId="1037"/>
          <ac:spMkLst>
            <pc:docMk/>
            <pc:sldMk cId="477539612" sldId="259"/>
            <ac:spMk id="36" creationId="{5796B82F-2883-E440-A1BF-7DE5C4D21779}"/>
          </ac:spMkLst>
        </pc:spChg>
        <pc:spChg chg="add mod">
          <ac:chgData name="Tam Nguyen" userId="17b1f148-eb4a-4eb1-847c-af5dbd5bfbb0" providerId="ADAL" clId="{563DBFD5-8B80-8641-A7B5-757F8ED3DDA9}" dt="2020-03-17T07:34:37.508" v="10292" actId="1036"/>
          <ac:spMkLst>
            <pc:docMk/>
            <pc:sldMk cId="477539612" sldId="259"/>
            <ac:spMk id="37" creationId="{9F101644-4E89-C24A-B3AB-A74A219E7B4B}"/>
          </ac:spMkLst>
        </pc:spChg>
        <pc:picChg chg="del">
          <ac:chgData name="Tam Nguyen" userId="17b1f148-eb4a-4eb1-847c-af5dbd5bfbb0" providerId="ADAL" clId="{563DBFD5-8B80-8641-A7B5-757F8ED3DDA9}" dt="2020-03-15T20:55:35.672" v="1644" actId="478"/>
          <ac:picMkLst>
            <pc:docMk/>
            <pc:sldMk cId="477539612" sldId="259"/>
            <ac:picMk id="5" creationId="{C8C584D8-3ABD-5746-9761-6217F27CAB89}"/>
          </ac:picMkLst>
        </pc:picChg>
        <pc:picChg chg="mod">
          <ac:chgData name="Tam Nguyen" userId="17b1f148-eb4a-4eb1-847c-af5dbd5bfbb0" providerId="ADAL" clId="{563DBFD5-8B80-8641-A7B5-757F8ED3DDA9}" dt="2020-03-18T04:56:00.570" v="18606" actId="1036"/>
          <ac:picMkLst>
            <pc:docMk/>
            <pc:sldMk cId="477539612" sldId="259"/>
            <ac:picMk id="7" creationId="{9674E2DE-DF36-904C-B248-D63C3502DE7D}"/>
          </ac:picMkLst>
        </pc:picChg>
      </pc:sldChg>
      <pc:sldChg chg="addSp delSp modSp">
        <pc:chgData name="Tam Nguyen" userId="17b1f148-eb4a-4eb1-847c-af5dbd5bfbb0" providerId="ADAL" clId="{563DBFD5-8B80-8641-A7B5-757F8ED3DDA9}" dt="2020-03-17T23:21:35.272" v="16278" actId="14100"/>
        <pc:sldMkLst>
          <pc:docMk/>
          <pc:sldMk cId="4225292136" sldId="262"/>
        </pc:sldMkLst>
        <pc:spChg chg="mod">
          <ac:chgData name="Tam Nguyen" userId="17b1f148-eb4a-4eb1-847c-af5dbd5bfbb0" providerId="ADAL" clId="{563DBFD5-8B80-8641-A7B5-757F8ED3DDA9}" dt="2020-03-15T21:41:08.571" v="2366" actId="1035"/>
          <ac:spMkLst>
            <pc:docMk/>
            <pc:sldMk cId="4225292136" sldId="262"/>
            <ac:spMk id="50" creationId="{C6EDABE3-6160-4E4B-8836-713880F0E152}"/>
          </ac:spMkLst>
        </pc:spChg>
        <pc:spChg chg="mod">
          <ac:chgData name="Tam Nguyen" userId="17b1f148-eb4a-4eb1-847c-af5dbd5bfbb0" providerId="ADAL" clId="{563DBFD5-8B80-8641-A7B5-757F8ED3DDA9}" dt="2020-03-15T21:39:48.382" v="2315" actId="1035"/>
          <ac:spMkLst>
            <pc:docMk/>
            <pc:sldMk cId="4225292136" sldId="262"/>
            <ac:spMk id="56" creationId="{D793EDB7-AE5F-1747-BAB2-097B36B73317}"/>
          </ac:spMkLst>
        </pc:spChg>
        <pc:spChg chg="mod">
          <ac:chgData name="Tam Nguyen" userId="17b1f148-eb4a-4eb1-847c-af5dbd5bfbb0" providerId="ADAL" clId="{563DBFD5-8B80-8641-A7B5-757F8ED3DDA9}" dt="2020-03-15T21:39:11.775" v="2291" actId="20577"/>
          <ac:spMkLst>
            <pc:docMk/>
            <pc:sldMk cId="4225292136" sldId="262"/>
            <ac:spMk id="58" creationId="{6DB8DFF7-4306-F649-A50D-0EF97D0C8DA7}"/>
          </ac:spMkLst>
        </pc:spChg>
        <pc:spChg chg="mod">
          <ac:chgData name="Tam Nguyen" userId="17b1f148-eb4a-4eb1-847c-af5dbd5bfbb0" providerId="ADAL" clId="{563DBFD5-8B80-8641-A7B5-757F8ED3DDA9}" dt="2020-03-16T05:48:42.354" v="3856" actId="113"/>
          <ac:spMkLst>
            <pc:docMk/>
            <pc:sldMk cId="4225292136" sldId="262"/>
            <ac:spMk id="62" creationId="{4DFC6AEF-A0A2-B347-A602-77BD05401D35}"/>
          </ac:spMkLst>
        </pc:spChg>
        <pc:spChg chg="mod">
          <ac:chgData name="Tam Nguyen" userId="17b1f148-eb4a-4eb1-847c-af5dbd5bfbb0" providerId="ADAL" clId="{563DBFD5-8B80-8641-A7B5-757F8ED3DDA9}" dt="2020-03-16T05:49:12.628" v="3859" actId="1035"/>
          <ac:spMkLst>
            <pc:docMk/>
            <pc:sldMk cId="4225292136" sldId="262"/>
            <ac:spMk id="64" creationId="{9002126A-18E5-E342-85FC-5F7B51DFB5AF}"/>
          </ac:spMkLst>
        </pc:spChg>
        <pc:spChg chg="mod">
          <ac:chgData name="Tam Nguyen" userId="17b1f148-eb4a-4eb1-847c-af5dbd5bfbb0" providerId="ADAL" clId="{563DBFD5-8B80-8641-A7B5-757F8ED3DDA9}" dt="2020-03-15T21:56:45.248" v="2657" actId="20577"/>
          <ac:spMkLst>
            <pc:docMk/>
            <pc:sldMk cId="4225292136" sldId="262"/>
            <ac:spMk id="70" creationId="{722364DB-E23B-7F47-8885-171E08E4980F}"/>
          </ac:spMkLst>
        </pc:spChg>
        <pc:spChg chg="mod">
          <ac:chgData name="Tam Nguyen" userId="17b1f148-eb4a-4eb1-847c-af5dbd5bfbb0" providerId="ADAL" clId="{563DBFD5-8B80-8641-A7B5-757F8ED3DDA9}" dt="2020-03-16T05:48:45.013" v="3857" actId="113"/>
          <ac:spMkLst>
            <pc:docMk/>
            <pc:sldMk cId="4225292136" sldId="262"/>
            <ac:spMk id="86" creationId="{F8A9CFBB-1E87-3D4A-9FFD-67DB1F2ADBB2}"/>
          </ac:spMkLst>
        </pc:spChg>
        <pc:spChg chg="mod">
          <ac:chgData name="Tam Nguyen" userId="17b1f148-eb4a-4eb1-847c-af5dbd5bfbb0" providerId="ADAL" clId="{563DBFD5-8B80-8641-A7B5-757F8ED3DDA9}" dt="2020-03-17T05:38:07.512" v="8854" actId="1038"/>
          <ac:spMkLst>
            <pc:docMk/>
            <pc:sldMk cId="4225292136" sldId="262"/>
            <ac:spMk id="87" creationId="{441F1D6C-8AF8-F049-95F7-47FF4CDE3E31}"/>
          </ac:spMkLst>
        </pc:spChg>
        <pc:spChg chg="mod">
          <ac:chgData name="Tam Nguyen" userId="17b1f148-eb4a-4eb1-847c-af5dbd5bfbb0" providerId="ADAL" clId="{563DBFD5-8B80-8641-A7B5-757F8ED3DDA9}" dt="2020-03-16T05:48:48.044" v="3858" actId="113"/>
          <ac:spMkLst>
            <pc:docMk/>
            <pc:sldMk cId="4225292136" sldId="262"/>
            <ac:spMk id="101" creationId="{BC29C457-F5A0-4835-AEEE-FCD3AC65E7B5}"/>
          </ac:spMkLst>
        </pc:spChg>
        <pc:spChg chg="mod">
          <ac:chgData name="Tam Nguyen" userId="17b1f148-eb4a-4eb1-847c-af5dbd5bfbb0" providerId="ADAL" clId="{563DBFD5-8B80-8641-A7B5-757F8ED3DDA9}" dt="2020-03-15T21:40:25.206" v="2343" actId="1035"/>
          <ac:spMkLst>
            <pc:docMk/>
            <pc:sldMk cId="4225292136" sldId="262"/>
            <ac:spMk id="115" creationId="{EE25B0DF-DA63-8248-8F16-1E130C9A4EBF}"/>
          </ac:spMkLst>
        </pc:s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28" creationId="{267879EA-8053-7145-A24A-E30B8F9C8F9C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29" creationId="{48EAFA30-1213-BD42-AFB1-9898BD7EB594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30" creationId="{3E9F5769-27D0-CD45-99DC-FD4F248198F2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32" creationId="{4C235980-FA02-C141-B9F4-6F914F40AC83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33" creationId="{4B3F0782-E8CF-F849-8224-8F95595ADC7C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34" creationId="{5EE1B303-9A46-8941-A96A-01086CD79FD4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35" creationId="{4B1E9D61-0CA5-4642-B6FC-540FA815522F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36" creationId="{82B77B4A-F44F-CE45-A80F-509BE3FD2C5C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37" creationId="{1DE2DB26-F964-1F43-9BAE-8B9C51B5E3C0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38" creationId="{0A4CE7A8-C949-954C-8E28-36FC56B20E29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39" creationId="{24A2BC26-F057-C54B-8F5F-0A0E01F58180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40" creationId="{325D57D5-5EC9-A140-A0DC-11240A3A5D50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41" creationId="{C784F5B9-1320-0A46-99E3-8A0D19049041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42" creationId="{960D43F9-6432-244A-80A9-9698BD2841AC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43" creationId="{4F555BEE-1C64-0047-99CF-3893CC9FBC56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44" creationId="{789D3D75-9448-FA48-B02A-322221754F8D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98" creationId="{AD39CA49-A0DC-42AA-99D1-0EFF910C4E22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107" creationId="{37616DAF-69DE-0F44-84E8-B0CEAF1678C7}"/>
          </ac:grpSpMkLst>
        </pc:grpChg>
        <pc:grpChg chg="mod">
          <ac:chgData name="Tam Nguyen" userId="17b1f148-eb4a-4eb1-847c-af5dbd5bfbb0" providerId="ADAL" clId="{563DBFD5-8B80-8641-A7B5-757F8ED3DDA9}" dt="2020-03-17T05:38:07.512" v="8854" actId="1038"/>
          <ac:grpSpMkLst>
            <pc:docMk/>
            <pc:sldMk cId="4225292136" sldId="262"/>
            <ac:grpSpMk id="113" creationId="{013EBEBF-5CDE-414E-B120-8D8104B2DE97}"/>
          </ac:grpSpMkLst>
        </pc:grpChg>
        <pc:picChg chg="mod">
          <ac:chgData name="Tam Nguyen" userId="17b1f148-eb4a-4eb1-847c-af5dbd5bfbb0" providerId="ADAL" clId="{563DBFD5-8B80-8641-A7B5-757F8ED3DDA9}" dt="2020-03-17T05:38:07.512" v="8854" actId="1038"/>
          <ac:picMkLst>
            <pc:docMk/>
            <pc:sldMk cId="4225292136" sldId="262"/>
            <ac:picMk id="81" creationId="{3D847C31-A12F-BA4D-AFA6-9DA129320784}"/>
          </ac:picMkLst>
        </pc:picChg>
        <pc:picChg chg="mod">
          <ac:chgData name="Tam Nguyen" userId="17b1f148-eb4a-4eb1-847c-af5dbd5bfbb0" providerId="ADAL" clId="{563DBFD5-8B80-8641-A7B5-757F8ED3DDA9}" dt="2020-03-17T05:38:07.512" v="8854" actId="1038"/>
          <ac:picMkLst>
            <pc:docMk/>
            <pc:sldMk cId="4225292136" sldId="262"/>
            <ac:picMk id="82" creationId="{EC55BA09-8897-FE46-A8E2-99C67CE73BDE}"/>
          </ac:picMkLst>
        </pc:pic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6" creationId="{AEFF2D9A-7DF7-A84A-AE6D-07DE5328B080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7" creationId="{6E371840-A76B-1E49-BA80-CEC83164D73D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8" creationId="{C7F05CAD-31F6-1942-98EE-A5F29A9BED21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9" creationId="{348978E0-4860-9548-BE6B-C434E964601F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0" creationId="{53221E50-FE2B-4149-9637-1575D74A8C7D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1" creationId="{0BF182C6-1E9C-644D-90CD-482966EB71BC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2" creationId="{FFF0B37C-9BD2-0748-890D-F8322DB45129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3" creationId="{F28106AC-CE77-1545-9247-47C57A1FDB56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5" creationId="{9E47477C-8D89-1945-950E-A19B3690278D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6" creationId="{58FB7881-CF3B-4F45-8D0E-7616BD9D0AFB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7" creationId="{C427F9F2-EA45-7D4F-B473-5A2963FFB338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8" creationId="{03E0545B-CCC8-8D46-9933-704DF280E370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9" creationId="{B2BBD18D-BCBC-614F-B20A-E77B9DE0C859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20" creationId="{6ED17B99-9D8D-9F4F-A965-19D66CFF2185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21" creationId="{70B9F406-4E76-8645-BD2A-7C97F0B7ABE2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22" creationId="{DA0DCB43-F8A6-A84B-846C-066E43828FC8}"/>
          </ac:cxnSpMkLst>
        </pc:cxnChg>
        <pc:cxnChg chg="mod">
          <ac:chgData name="Tam Nguyen" userId="17b1f148-eb4a-4eb1-847c-af5dbd5bfbb0" providerId="ADAL" clId="{563DBFD5-8B80-8641-A7B5-757F8ED3DDA9}" dt="2020-03-17T23:21:35.272" v="16278" actId="14100"/>
          <ac:cxnSpMkLst>
            <pc:docMk/>
            <pc:sldMk cId="4225292136" sldId="262"/>
            <ac:cxnSpMk id="23" creationId="{C387306D-9295-8140-AC24-37F45271051B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24" creationId="{1A58B9DF-16A7-3843-BCDD-A5EE5BDA2D8B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25" creationId="{839A0A3C-5A5D-B44D-8292-D76DB8BB4D8E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26" creationId="{45EC9369-6511-674D-8CDD-D25B6E0B7413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27" creationId="{1EEE2844-9F4F-964A-86A6-4EA4895BFF0C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84" creationId="{2AC746D9-90B5-9F44-A2CE-7A385239F50A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89" creationId="{4008D3A4-68FF-4C47-81ED-DEAD9ADE8D35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90" creationId="{188CBB7A-E11C-7A40-B596-8BF9649C41EB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91" creationId="{70568564-CC89-5B46-A46B-258C9A6EC895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96" creationId="{601BEEF8-E0B6-1043-BD86-426FD4DF1AC3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97" creationId="{3049123F-7F98-42C7-9C3D-8D969A153BCB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99" creationId="{065DC4DC-649E-7246-8B84-0DA19263C4A2}"/>
          </ac:cxnSpMkLst>
        </pc:cxnChg>
        <pc:cxnChg chg="add 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02" creationId="{E001BA9E-210D-B141-800F-0A69EB01C2CE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06" creationId="{531BB8B4-5498-524B-8181-7E8E9227C685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10" creationId="{B8696702-830C-9C4F-BE49-7A141419E311}"/>
          </ac:cxnSpMkLst>
        </pc:cxnChg>
        <pc:cxnChg chg="mod">
          <ac:chgData name="Tam Nguyen" userId="17b1f148-eb4a-4eb1-847c-af5dbd5bfbb0" providerId="ADAL" clId="{563DBFD5-8B80-8641-A7B5-757F8ED3DDA9}" dt="2020-03-17T05:38:07.512" v="8854" actId="1038"/>
          <ac:cxnSpMkLst>
            <pc:docMk/>
            <pc:sldMk cId="4225292136" sldId="262"/>
            <ac:cxnSpMk id="111" creationId="{3CD09EE1-49AE-8641-B2DD-927C671A38DE}"/>
          </ac:cxnSpMkLst>
        </pc:cxnChg>
        <pc:cxnChg chg="del mod">
          <ac:chgData name="Tam Nguyen" userId="17b1f148-eb4a-4eb1-847c-af5dbd5bfbb0" providerId="ADAL" clId="{563DBFD5-8B80-8641-A7B5-757F8ED3DDA9}" dt="2020-03-15T21:40:06.983" v="2338" actId="478"/>
          <ac:cxnSpMkLst>
            <pc:docMk/>
            <pc:sldMk cId="4225292136" sldId="262"/>
            <ac:cxnSpMk id="112" creationId="{656B16D4-A8FD-A946-8AF6-391C6141B4FD}"/>
          </ac:cxnSpMkLst>
        </pc:cxnChg>
      </pc:sldChg>
      <pc:sldChg chg="modSp">
        <pc:chgData name="Tam Nguyen" userId="17b1f148-eb4a-4eb1-847c-af5dbd5bfbb0" providerId="ADAL" clId="{563DBFD5-8B80-8641-A7B5-757F8ED3DDA9}" dt="2020-03-15T22:39:11.942" v="3372" actId="27636"/>
        <pc:sldMkLst>
          <pc:docMk/>
          <pc:sldMk cId="4207185168" sldId="264"/>
        </pc:sldMkLst>
        <pc:spChg chg="mod">
          <ac:chgData name="Tam Nguyen" userId="17b1f148-eb4a-4eb1-847c-af5dbd5bfbb0" providerId="ADAL" clId="{563DBFD5-8B80-8641-A7B5-757F8ED3DDA9}" dt="2020-03-15T22:39:11.942" v="3372" actId="27636"/>
          <ac:spMkLst>
            <pc:docMk/>
            <pc:sldMk cId="4207185168" sldId="264"/>
            <ac:spMk id="16" creationId="{248F41FF-7EF5-43F1-B658-BC8A29432F95}"/>
          </ac:spMkLst>
        </pc:spChg>
      </pc:sldChg>
      <pc:sldChg chg="addSp delSp modSp">
        <pc:chgData name="Tam Nguyen" userId="17b1f148-eb4a-4eb1-847c-af5dbd5bfbb0" providerId="ADAL" clId="{563DBFD5-8B80-8641-A7B5-757F8ED3DDA9}" dt="2020-03-18T06:13:40.003" v="19593" actId="1036"/>
        <pc:sldMkLst>
          <pc:docMk/>
          <pc:sldMk cId="1903785033" sldId="266"/>
        </pc:sldMkLst>
        <pc:spChg chg="mod">
          <ac:chgData name="Tam Nguyen" userId="17b1f148-eb4a-4eb1-847c-af5dbd5bfbb0" providerId="ADAL" clId="{563DBFD5-8B80-8641-A7B5-757F8ED3DDA9}" dt="2020-03-17T06:28:51.030" v="9458" actId="113"/>
          <ac:spMkLst>
            <pc:docMk/>
            <pc:sldMk cId="1903785033" sldId="266"/>
            <ac:spMk id="2" creationId="{76FC8DB3-545B-2A4E-BE51-3D7ECBD1110B}"/>
          </ac:spMkLst>
        </pc:spChg>
        <pc:spChg chg="del mod">
          <ac:chgData name="Tam Nguyen" userId="17b1f148-eb4a-4eb1-847c-af5dbd5bfbb0" providerId="ADAL" clId="{563DBFD5-8B80-8641-A7B5-757F8ED3DDA9}" dt="2020-03-17T06:16:54.554" v="9370" actId="478"/>
          <ac:spMkLst>
            <pc:docMk/>
            <pc:sldMk cId="1903785033" sldId="266"/>
            <ac:spMk id="3" creationId="{9C1E4FAE-936B-774F-A647-9BC89273C14F}"/>
          </ac:spMkLst>
        </pc:spChg>
        <pc:spChg chg="add del mod">
          <ac:chgData name="Tam Nguyen" userId="17b1f148-eb4a-4eb1-847c-af5dbd5bfbb0" providerId="ADAL" clId="{563DBFD5-8B80-8641-A7B5-757F8ED3DDA9}" dt="2020-03-17T04:11:16.635" v="8123" actId="478"/>
          <ac:spMkLst>
            <pc:docMk/>
            <pc:sldMk cId="1903785033" sldId="266"/>
            <ac:spMk id="5" creationId="{AA646B4B-FB52-1F4A-817A-DF4859985AD2}"/>
          </ac:spMkLst>
        </pc:spChg>
        <pc:spChg chg="add del mod">
          <ac:chgData name="Tam Nguyen" userId="17b1f148-eb4a-4eb1-847c-af5dbd5bfbb0" providerId="ADAL" clId="{563DBFD5-8B80-8641-A7B5-757F8ED3DDA9}" dt="2020-03-17T04:10:17.417" v="8122" actId="478"/>
          <ac:spMkLst>
            <pc:docMk/>
            <pc:sldMk cId="1903785033" sldId="266"/>
            <ac:spMk id="6" creationId="{B65A0C01-F984-AA4A-889F-E438B7F22F03}"/>
          </ac:spMkLst>
        </pc:spChg>
        <pc:spChg chg="add mod">
          <ac:chgData name="Tam Nguyen" userId="17b1f148-eb4a-4eb1-847c-af5dbd5bfbb0" providerId="ADAL" clId="{563DBFD5-8B80-8641-A7B5-757F8ED3DDA9}" dt="2020-03-17T04:29:40.437" v="8336" actId="164"/>
          <ac:spMkLst>
            <pc:docMk/>
            <pc:sldMk cId="1903785033" sldId="266"/>
            <ac:spMk id="11" creationId="{7A88A0C5-BFDA-F449-9F4D-3A4B3FE15E0B}"/>
          </ac:spMkLst>
        </pc:spChg>
        <pc:spChg chg="add mod">
          <ac:chgData name="Tam Nguyen" userId="17b1f148-eb4a-4eb1-847c-af5dbd5bfbb0" providerId="ADAL" clId="{563DBFD5-8B80-8641-A7B5-757F8ED3DDA9}" dt="2020-03-17T04:29:35.907" v="8335" actId="164"/>
          <ac:spMkLst>
            <pc:docMk/>
            <pc:sldMk cId="1903785033" sldId="266"/>
            <ac:spMk id="13" creationId="{37938107-C611-2C41-807C-226262613AE6}"/>
          </ac:spMkLst>
        </pc:spChg>
        <pc:spChg chg="del">
          <ac:chgData name="Tam Nguyen" userId="17b1f148-eb4a-4eb1-847c-af5dbd5bfbb0" providerId="ADAL" clId="{563DBFD5-8B80-8641-A7B5-757F8ED3DDA9}" dt="2020-03-17T04:30:25.967" v="8368" actId="478"/>
          <ac:spMkLst>
            <pc:docMk/>
            <pc:sldMk cId="1903785033" sldId="266"/>
            <ac:spMk id="15" creationId="{BF10BAA6-BA92-40FB-96C8-41583689DC14}"/>
          </ac:spMkLst>
        </pc:spChg>
        <pc:spChg chg="add mod">
          <ac:chgData name="Tam Nguyen" userId="17b1f148-eb4a-4eb1-847c-af5dbd5bfbb0" providerId="ADAL" clId="{563DBFD5-8B80-8641-A7B5-757F8ED3DDA9}" dt="2020-03-17T04:29:40.437" v="8336" actId="164"/>
          <ac:spMkLst>
            <pc:docMk/>
            <pc:sldMk cId="1903785033" sldId="266"/>
            <ac:spMk id="16" creationId="{FCFABF4D-D1FD-5548-8E8B-6D1CFEE50461}"/>
          </ac:spMkLst>
        </pc:spChg>
        <pc:spChg chg="add mod">
          <ac:chgData name="Tam Nguyen" userId="17b1f148-eb4a-4eb1-847c-af5dbd5bfbb0" providerId="ADAL" clId="{563DBFD5-8B80-8641-A7B5-757F8ED3DDA9}" dt="2020-03-17T04:29:35.907" v="8335" actId="164"/>
          <ac:spMkLst>
            <pc:docMk/>
            <pc:sldMk cId="1903785033" sldId="266"/>
            <ac:spMk id="17" creationId="{F3C8635E-64E8-AC4B-B20C-EE24188CB7D3}"/>
          </ac:spMkLst>
        </pc:spChg>
        <pc:spChg chg="add del mod">
          <ac:chgData name="Tam Nguyen" userId="17b1f148-eb4a-4eb1-847c-af5dbd5bfbb0" providerId="ADAL" clId="{563DBFD5-8B80-8641-A7B5-757F8ED3DDA9}" dt="2020-03-17T06:32:59.020" v="9610" actId="478"/>
          <ac:spMkLst>
            <pc:docMk/>
            <pc:sldMk cId="1903785033" sldId="266"/>
            <ac:spMk id="18" creationId="{B73DFA13-7DF0-1846-AFE8-1912F92A5D12}"/>
          </ac:spMkLst>
        </pc:spChg>
        <pc:spChg chg="add mod">
          <ac:chgData name="Tam Nguyen" userId="17b1f148-eb4a-4eb1-847c-af5dbd5bfbb0" providerId="ADAL" clId="{563DBFD5-8B80-8641-A7B5-757F8ED3DDA9}" dt="2020-03-17T06:17:33.996" v="9382" actId="207"/>
          <ac:spMkLst>
            <pc:docMk/>
            <pc:sldMk cId="1903785033" sldId="266"/>
            <ac:spMk id="19" creationId="{3E4AD432-5628-444B-83B0-89E180014A5A}"/>
          </ac:spMkLst>
        </pc:spChg>
        <pc:spChg chg="add mod">
          <ac:chgData name="Tam Nguyen" userId="17b1f148-eb4a-4eb1-847c-af5dbd5bfbb0" providerId="ADAL" clId="{563DBFD5-8B80-8641-A7B5-757F8ED3DDA9}" dt="2020-03-17T06:21:21.680" v="9420" actId="1076"/>
          <ac:spMkLst>
            <pc:docMk/>
            <pc:sldMk cId="1903785033" sldId="266"/>
            <ac:spMk id="20" creationId="{2E40AE82-E5B8-2B45-837E-1370D9ACBDD2}"/>
          </ac:spMkLst>
        </pc:spChg>
        <pc:spChg chg="add del mod">
          <ac:chgData name="Tam Nguyen" userId="17b1f148-eb4a-4eb1-847c-af5dbd5bfbb0" providerId="ADAL" clId="{563DBFD5-8B80-8641-A7B5-757F8ED3DDA9}" dt="2020-03-17T06:13:50.331" v="9315" actId="478"/>
          <ac:spMkLst>
            <pc:docMk/>
            <pc:sldMk cId="1903785033" sldId="266"/>
            <ac:spMk id="21" creationId="{7A1DBAEC-A85B-B949-ABBC-CE6D756455D7}"/>
          </ac:spMkLst>
        </pc:spChg>
        <pc:spChg chg="add del mod">
          <ac:chgData name="Tam Nguyen" userId="17b1f148-eb4a-4eb1-847c-af5dbd5bfbb0" providerId="ADAL" clId="{563DBFD5-8B80-8641-A7B5-757F8ED3DDA9}" dt="2020-03-17T05:56:05.461" v="9070" actId="478"/>
          <ac:spMkLst>
            <pc:docMk/>
            <pc:sldMk cId="1903785033" sldId="266"/>
            <ac:spMk id="22" creationId="{A5FB1EA7-934D-0841-B672-A73C2C5A6356}"/>
          </ac:spMkLst>
        </pc:spChg>
        <pc:spChg chg="add mod">
          <ac:chgData name="Tam Nguyen" userId="17b1f148-eb4a-4eb1-847c-af5dbd5bfbb0" providerId="ADAL" clId="{563DBFD5-8B80-8641-A7B5-757F8ED3DDA9}" dt="2020-03-17T06:33:20.417" v="9613" actId="164"/>
          <ac:spMkLst>
            <pc:docMk/>
            <pc:sldMk cId="1903785033" sldId="266"/>
            <ac:spMk id="23" creationId="{7D67AB63-45C5-F643-92A7-FCB2ED3BB08F}"/>
          </ac:spMkLst>
        </pc:spChg>
        <pc:spChg chg="add mod">
          <ac:chgData name="Tam Nguyen" userId="17b1f148-eb4a-4eb1-847c-af5dbd5bfbb0" providerId="ADAL" clId="{563DBFD5-8B80-8641-A7B5-757F8ED3DDA9}" dt="2020-03-17T06:33:20.417" v="9613" actId="164"/>
          <ac:spMkLst>
            <pc:docMk/>
            <pc:sldMk cId="1903785033" sldId="266"/>
            <ac:spMk id="24" creationId="{7A067B82-5F3B-0E44-87B2-B20E1376427A}"/>
          </ac:spMkLst>
        </pc:spChg>
        <pc:spChg chg="add mod">
          <ac:chgData name="Tam Nguyen" userId="17b1f148-eb4a-4eb1-847c-af5dbd5bfbb0" providerId="ADAL" clId="{563DBFD5-8B80-8641-A7B5-757F8ED3DDA9}" dt="2020-03-17T05:57:56.765" v="9097" actId="1038"/>
          <ac:spMkLst>
            <pc:docMk/>
            <pc:sldMk cId="1903785033" sldId="266"/>
            <ac:spMk id="25" creationId="{D5E47166-CBFE-8941-B1C0-48A5CF8BC3AA}"/>
          </ac:spMkLst>
        </pc:spChg>
        <pc:spChg chg="add mod">
          <ac:chgData name="Tam Nguyen" userId="17b1f148-eb4a-4eb1-847c-af5dbd5bfbb0" providerId="ADAL" clId="{563DBFD5-8B80-8641-A7B5-757F8ED3DDA9}" dt="2020-03-17T06:33:20.417" v="9613" actId="164"/>
          <ac:spMkLst>
            <pc:docMk/>
            <pc:sldMk cId="1903785033" sldId="266"/>
            <ac:spMk id="26" creationId="{7F90C22B-EE29-A64A-9B47-41AA60D55AF6}"/>
          </ac:spMkLst>
        </pc:spChg>
        <pc:spChg chg="add mod">
          <ac:chgData name="Tam Nguyen" userId="17b1f148-eb4a-4eb1-847c-af5dbd5bfbb0" providerId="ADAL" clId="{563DBFD5-8B80-8641-A7B5-757F8ED3DDA9}" dt="2020-03-17T06:33:20.417" v="9613" actId="164"/>
          <ac:spMkLst>
            <pc:docMk/>
            <pc:sldMk cId="1903785033" sldId="266"/>
            <ac:spMk id="27" creationId="{B5593626-10D5-E64F-9AA1-A9EBB201F3E6}"/>
          </ac:spMkLst>
        </pc:spChg>
        <pc:spChg chg="add mod">
          <ac:chgData name="Tam Nguyen" userId="17b1f148-eb4a-4eb1-847c-af5dbd5bfbb0" providerId="ADAL" clId="{563DBFD5-8B80-8641-A7B5-757F8ED3DDA9}" dt="2020-03-17T06:33:20.417" v="9613" actId="164"/>
          <ac:spMkLst>
            <pc:docMk/>
            <pc:sldMk cId="1903785033" sldId="266"/>
            <ac:spMk id="28" creationId="{65DB1217-FF9E-D546-B1FD-F684163FEA7A}"/>
          </ac:spMkLst>
        </pc:spChg>
        <pc:spChg chg="add mod">
          <ac:chgData name="Tam Nguyen" userId="17b1f148-eb4a-4eb1-847c-af5dbd5bfbb0" providerId="ADAL" clId="{563DBFD5-8B80-8641-A7B5-757F8ED3DDA9}" dt="2020-03-17T06:33:46.065" v="9618" actId="1036"/>
          <ac:spMkLst>
            <pc:docMk/>
            <pc:sldMk cId="1903785033" sldId="266"/>
            <ac:spMk id="29" creationId="{8226417C-00F5-7542-9DBF-FA03EA7272EE}"/>
          </ac:spMkLst>
        </pc:spChg>
        <pc:spChg chg="add mod">
          <ac:chgData name="Tam Nguyen" userId="17b1f148-eb4a-4eb1-847c-af5dbd5bfbb0" providerId="ADAL" clId="{563DBFD5-8B80-8641-A7B5-757F8ED3DDA9}" dt="2020-03-17T06:33:58.141" v="9620" actId="12"/>
          <ac:spMkLst>
            <pc:docMk/>
            <pc:sldMk cId="1903785033" sldId="266"/>
            <ac:spMk id="30" creationId="{107819AD-1A83-5144-BCB8-BB05A082BF00}"/>
          </ac:spMkLst>
        </pc:spChg>
        <pc:spChg chg="add mod">
          <ac:chgData name="Tam Nguyen" userId="17b1f148-eb4a-4eb1-847c-af5dbd5bfbb0" providerId="ADAL" clId="{563DBFD5-8B80-8641-A7B5-757F8ED3DDA9}" dt="2020-03-17T06:33:13.692" v="9612" actId="164"/>
          <ac:spMkLst>
            <pc:docMk/>
            <pc:sldMk cId="1903785033" sldId="266"/>
            <ac:spMk id="31" creationId="{33615DEC-2C86-744E-B1A1-3B35072E8387}"/>
          </ac:spMkLst>
        </pc:spChg>
        <pc:spChg chg="add mod">
          <ac:chgData name="Tam Nguyen" userId="17b1f148-eb4a-4eb1-847c-af5dbd5bfbb0" providerId="ADAL" clId="{563DBFD5-8B80-8641-A7B5-757F8ED3DDA9}" dt="2020-03-17T06:33:13.692" v="9612" actId="164"/>
          <ac:spMkLst>
            <pc:docMk/>
            <pc:sldMk cId="1903785033" sldId="266"/>
            <ac:spMk id="44" creationId="{DABCDC64-23D6-1746-AA63-16FC858CB764}"/>
          </ac:spMkLst>
        </pc:spChg>
        <pc:spChg chg="add mod">
          <ac:chgData name="Tam Nguyen" userId="17b1f148-eb4a-4eb1-847c-af5dbd5bfbb0" providerId="ADAL" clId="{563DBFD5-8B80-8641-A7B5-757F8ED3DDA9}" dt="2020-03-17T06:33:13.692" v="9612" actId="164"/>
          <ac:spMkLst>
            <pc:docMk/>
            <pc:sldMk cId="1903785033" sldId="266"/>
            <ac:spMk id="45" creationId="{C1E46DB4-B2B1-2841-9DB4-E8ADF1693D51}"/>
          </ac:spMkLst>
        </pc:spChg>
        <pc:spChg chg="add mod">
          <ac:chgData name="Tam Nguyen" userId="17b1f148-eb4a-4eb1-847c-af5dbd5bfbb0" providerId="ADAL" clId="{563DBFD5-8B80-8641-A7B5-757F8ED3DDA9}" dt="2020-03-17T06:33:13.692" v="9612" actId="164"/>
          <ac:spMkLst>
            <pc:docMk/>
            <pc:sldMk cId="1903785033" sldId="266"/>
            <ac:spMk id="46" creationId="{15219AEF-A043-7A47-99CF-1172CDFCAD64}"/>
          </ac:spMkLst>
        </pc:spChg>
        <pc:spChg chg="add del mod">
          <ac:chgData name="Tam Nguyen" userId="17b1f148-eb4a-4eb1-847c-af5dbd5bfbb0" providerId="ADAL" clId="{563DBFD5-8B80-8641-A7B5-757F8ED3DDA9}" dt="2020-03-17T06:10:49.406" v="9281" actId="478"/>
          <ac:spMkLst>
            <pc:docMk/>
            <pc:sldMk cId="1903785033" sldId="266"/>
            <ac:spMk id="47" creationId="{7F1BE68C-2327-F04E-87C5-EF1CD4A7B1A8}"/>
          </ac:spMkLst>
        </pc:spChg>
        <pc:spChg chg="add del mod">
          <ac:chgData name="Tam Nguyen" userId="17b1f148-eb4a-4eb1-847c-af5dbd5bfbb0" providerId="ADAL" clId="{563DBFD5-8B80-8641-A7B5-757F8ED3DDA9}" dt="2020-03-17T06:09:55.534" v="9259"/>
          <ac:spMkLst>
            <pc:docMk/>
            <pc:sldMk cId="1903785033" sldId="266"/>
            <ac:spMk id="52" creationId="{79DF0974-E28D-384C-803E-C12B0E0C3976}"/>
          </ac:spMkLst>
        </pc:spChg>
        <pc:spChg chg="add del mod">
          <ac:chgData name="Tam Nguyen" userId="17b1f148-eb4a-4eb1-847c-af5dbd5bfbb0" providerId="ADAL" clId="{563DBFD5-8B80-8641-A7B5-757F8ED3DDA9}" dt="2020-03-17T06:09:55.459" v="9257"/>
          <ac:spMkLst>
            <pc:docMk/>
            <pc:sldMk cId="1903785033" sldId="266"/>
            <ac:spMk id="53" creationId="{CC26AADB-7D39-9840-8B1B-6C98719312A6}"/>
          </ac:spMkLst>
        </pc:spChg>
        <pc:spChg chg="add mod">
          <ac:chgData name="Tam Nguyen" userId="17b1f148-eb4a-4eb1-847c-af5dbd5bfbb0" providerId="ADAL" clId="{563DBFD5-8B80-8641-A7B5-757F8ED3DDA9}" dt="2020-03-17T06:33:13.692" v="9612" actId="164"/>
          <ac:spMkLst>
            <pc:docMk/>
            <pc:sldMk cId="1903785033" sldId="266"/>
            <ac:spMk id="58" creationId="{A3CD71E5-1040-2045-A4C3-459390EA5ADB}"/>
          </ac:spMkLst>
        </pc:spChg>
        <pc:spChg chg="add mod">
          <ac:chgData name="Tam Nguyen" userId="17b1f148-eb4a-4eb1-847c-af5dbd5bfbb0" providerId="ADAL" clId="{563DBFD5-8B80-8641-A7B5-757F8ED3DDA9}" dt="2020-03-17T06:34:09.565" v="9622" actId="12"/>
          <ac:spMkLst>
            <pc:docMk/>
            <pc:sldMk cId="1903785033" sldId="266"/>
            <ac:spMk id="60" creationId="{E7B1EDE6-A4BE-A04A-98D7-17074D98F6C2}"/>
          </ac:spMkLst>
        </pc:spChg>
        <pc:spChg chg="add mod">
          <ac:chgData name="Tam Nguyen" userId="17b1f148-eb4a-4eb1-847c-af5dbd5bfbb0" providerId="ADAL" clId="{563DBFD5-8B80-8641-A7B5-757F8ED3DDA9}" dt="2020-03-18T02:14:36.502" v="17607" actId="113"/>
          <ac:spMkLst>
            <pc:docMk/>
            <pc:sldMk cId="1903785033" sldId="266"/>
            <ac:spMk id="61" creationId="{F4D40A0F-C8B6-6947-80FE-1CFF409B90B9}"/>
          </ac:spMkLst>
        </pc:spChg>
        <pc:spChg chg="add del mod">
          <ac:chgData name="Tam Nguyen" userId="17b1f148-eb4a-4eb1-847c-af5dbd5bfbb0" providerId="ADAL" clId="{563DBFD5-8B80-8641-A7B5-757F8ED3DDA9}" dt="2020-03-17T06:16:56.681" v="9371" actId="478"/>
          <ac:spMkLst>
            <pc:docMk/>
            <pc:sldMk cId="1903785033" sldId="266"/>
            <ac:spMk id="63" creationId="{9E0EE313-3222-2445-ACC3-5CB4D72024E0}"/>
          </ac:spMkLst>
        </pc:spChg>
        <pc:spChg chg="add">
          <ac:chgData name="Tam Nguyen" userId="17b1f148-eb4a-4eb1-847c-af5dbd5bfbb0" providerId="ADAL" clId="{563DBFD5-8B80-8641-A7B5-757F8ED3DDA9}" dt="2020-03-17T06:32:59.535" v="9611"/>
          <ac:spMkLst>
            <pc:docMk/>
            <pc:sldMk cId="1903785033" sldId="266"/>
            <ac:spMk id="64" creationId="{891C98EF-F0F0-A84D-BC4E-CC9D7BF6E5A4}"/>
          </ac:spMkLst>
        </pc:spChg>
        <pc:spChg chg="add del mod">
          <ac:chgData name="Tam Nguyen" userId="17b1f148-eb4a-4eb1-847c-af5dbd5bfbb0" providerId="ADAL" clId="{563DBFD5-8B80-8641-A7B5-757F8ED3DDA9}" dt="2020-03-17T21:06:49.337" v="15336"/>
          <ac:spMkLst>
            <pc:docMk/>
            <pc:sldMk cId="1903785033" sldId="266"/>
            <ac:spMk id="68" creationId="{1FC9ACE3-1FB3-7E48-B34B-1A9A1FA03C9B}"/>
          </ac:spMkLst>
        </pc:spChg>
        <pc:grpChg chg="add mod">
          <ac:chgData name="Tam Nguyen" userId="17b1f148-eb4a-4eb1-847c-af5dbd5bfbb0" providerId="ADAL" clId="{563DBFD5-8B80-8641-A7B5-757F8ED3DDA9}" dt="2020-03-17T06:21:34.631" v="9426" actId="1037"/>
          <ac:grpSpMkLst>
            <pc:docMk/>
            <pc:sldMk cId="1903785033" sldId="266"/>
            <ac:grpSpMk id="7" creationId="{51E2E247-A31F-F64B-A845-65D09888146D}"/>
          </ac:grpSpMkLst>
        </pc:grpChg>
        <pc:grpChg chg="add mod">
          <ac:chgData name="Tam Nguyen" userId="17b1f148-eb4a-4eb1-847c-af5dbd5bfbb0" providerId="ADAL" clId="{563DBFD5-8B80-8641-A7B5-757F8ED3DDA9}" dt="2020-03-17T06:21:26.673" v="9424" actId="1036"/>
          <ac:grpSpMkLst>
            <pc:docMk/>
            <pc:sldMk cId="1903785033" sldId="266"/>
            <ac:grpSpMk id="9" creationId="{09F0385F-1D69-C94C-AE1C-6951D616A2C8}"/>
          </ac:grpSpMkLst>
        </pc:grpChg>
        <pc:grpChg chg="add mod">
          <ac:chgData name="Tam Nguyen" userId="17b1f148-eb4a-4eb1-847c-af5dbd5bfbb0" providerId="ADAL" clId="{563DBFD5-8B80-8641-A7B5-757F8ED3DDA9}" dt="2020-03-17T06:33:13.692" v="9612" actId="164"/>
          <ac:grpSpMkLst>
            <pc:docMk/>
            <pc:sldMk cId="1903785033" sldId="266"/>
            <ac:grpSpMk id="65" creationId="{B2430B3C-BD8D-154C-87F2-06627FD6265C}"/>
          </ac:grpSpMkLst>
        </pc:grpChg>
        <pc:grpChg chg="add mod">
          <ac:chgData name="Tam Nguyen" userId="17b1f148-eb4a-4eb1-847c-af5dbd5bfbb0" providerId="ADAL" clId="{563DBFD5-8B80-8641-A7B5-757F8ED3DDA9}" dt="2020-03-17T06:33:20.417" v="9613" actId="164"/>
          <ac:grpSpMkLst>
            <pc:docMk/>
            <pc:sldMk cId="1903785033" sldId="266"/>
            <ac:grpSpMk id="66" creationId="{FEA333AB-4327-5F45-8279-5EA6F736E1EB}"/>
          </ac:grpSpMkLst>
        </pc:grpChg>
        <pc:grpChg chg="add mod">
          <ac:chgData name="Tam Nguyen" userId="17b1f148-eb4a-4eb1-847c-af5dbd5bfbb0" providerId="ADAL" clId="{563DBFD5-8B80-8641-A7B5-757F8ED3DDA9}" dt="2020-03-17T06:33:26.115" v="9614" actId="164"/>
          <ac:grpSpMkLst>
            <pc:docMk/>
            <pc:sldMk cId="1903785033" sldId="266"/>
            <ac:grpSpMk id="67" creationId="{77F691D4-022A-AF45-A34D-65CD8013DFB9}"/>
          </ac:grpSpMkLst>
        </pc:grpChg>
        <pc:picChg chg="mod">
          <ac:chgData name="Tam Nguyen" userId="17b1f148-eb4a-4eb1-847c-af5dbd5bfbb0" providerId="ADAL" clId="{563DBFD5-8B80-8641-A7B5-757F8ED3DDA9}" dt="2020-03-18T06:13:40.003" v="19593" actId="1036"/>
          <ac:picMkLst>
            <pc:docMk/>
            <pc:sldMk cId="1903785033" sldId="266"/>
            <ac:picMk id="3" creationId="{81BCE9FF-C707-44B3-BCCC-4DF6D57D8ACB}"/>
          </ac:picMkLst>
        </pc:picChg>
        <pc:picChg chg="mod">
          <ac:chgData name="Tam Nguyen" userId="17b1f148-eb4a-4eb1-847c-af5dbd5bfbb0" providerId="ADAL" clId="{563DBFD5-8B80-8641-A7B5-757F8ED3DDA9}" dt="2020-03-17T05:57:56.765" v="9097" actId="1038"/>
          <ac:picMkLst>
            <pc:docMk/>
            <pc:sldMk cId="1903785033" sldId="266"/>
            <ac:picMk id="8" creationId="{66076635-6F88-48B0-B7A7-A8580C242887}"/>
          </ac:picMkLst>
        </pc:picChg>
        <pc:picChg chg="mod modCrop">
          <ac:chgData name="Tam Nguyen" userId="17b1f148-eb4a-4eb1-847c-af5dbd5bfbb0" providerId="ADAL" clId="{563DBFD5-8B80-8641-A7B5-757F8ED3DDA9}" dt="2020-03-17T05:50:30.789" v="8945" actId="732"/>
          <ac:picMkLst>
            <pc:docMk/>
            <pc:sldMk cId="1903785033" sldId="266"/>
            <ac:picMk id="12" creationId="{ED210968-7F60-468D-9357-D4D1EBFF884A}"/>
          </ac:picMkLst>
        </pc:picChg>
        <pc:picChg chg="mod modCrop">
          <ac:chgData name="Tam Nguyen" userId="17b1f148-eb4a-4eb1-847c-af5dbd5bfbb0" providerId="ADAL" clId="{563DBFD5-8B80-8641-A7B5-757F8ED3DDA9}" dt="2020-03-17T17:42:46.760" v="11536" actId="732"/>
          <ac:picMkLst>
            <pc:docMk/>
            <pc:sldMk cId="1903785033" sldId="266"/>
            <ac:picMk id="14" creationId="{12D7BE65-C8EB-46F0-992F-07B13C9D516F}"/>
          </ac:picMkLst>
        </pc:picChg>
        <pc:picChg chg="add del mod">
          <ac:chgData name="Tam Nguyen" userId="17b1f148-eb4a-4eb1-847c-af5dbd5bfbb0" providerId="ADAL" clId="{563DBFD5-8B80-8641-A7B5-757F8ED3DDA9}" dt="2020-03-17T21:06:13.414" v="15324"/>
          <ac:picMkLst>
            <pc:docMk/>
            <pc:sldMk cId="1903785033" sldId="266"/>
            <ac:picMk id="70" creationId="{E50A98BB-4A32-5640-8A0A-005C89B89BCD}"/>
          </ac:picMkLst>
        </pc:picChg>
        <pc:cxnChg chg="add del mod">
          <ac:chgData name="Tam Nguyen" userId="17b1f148-eb4a-4eb1-847c-af5dbd5bfbb0" providerId="ADAL" clId="{563DBFD5-8B80-8641-A7B5-757F8ED3DDA9}" dt="2020-03-17T06:07:53.595" v="9237" actId="478"/>
          <ac:cxnSpMkLst>
            <pc:docMk/>
            <pc:sldMk cId="1903785033" sldId="266"/>
            <ac:cxnSpMk id="33" creationId="{12ADD0D3-8BA8-9A49-9073-DDD39915661A}"/>
          </ac:cxnSpMkLst>
        </pc:cxnChg>
        <pc:cxnChg chg="add mod">
          <ac:chgData name="Tam Nguyen" userId="17b1f148-eb4a-4eb1-847c-af5dbd5bfbb0" providerId="ADAL" clId="{563DBFD5-8B80-8641-A7B5-757F8ED3DDA9}" dt="2020-03-17T06:33:20.417" v="9613" actId="164"/>
          <ac:cxnSpMkLst>
            <pc:docMk/>
            <pc:sldMk cId="1903785033" sldId="266"/>
            <ac:cxnSpMk id="37" creationId="{0BDF5A4F-378D-074B-AD6C-BE3C9D43D8E0}"/>
          </ac:cxnSpMkLst>
        </pc:cxnChg>
        <pc:cxnChg chg="add mod">
          <ac:chgData name="Tam Nguyen" userId="17b1f148-eb4a-4eb1-847c-af5dbd5bfbb0" providerId="ADAL" clId="{563DBFD5-8B80-8641-A7B5-757F8ED3DDA9}" dt="2020-03-17T06:33:20.417" v="9613" actId="164"/>
          <ac:cxnSpMkLst>
            <pc:docMk/>
            <pc:sldMk cId="1903785033" sldId="266"/>
            <ac:cxnSpMk id="40" creationId="{0087D44B-6B62-3A41-BCC1-EA1E7D15BB87}"/>
          </ac:cxnSpMkLst>
        </pc:cxnChg>
        <pc:cxnChg chg="add mod">
          <ac:chgData name="Tam Nguyen" userId="17b1f148-eb4a-4eb1-847c-af5dbd5bfbb0" providerId="ADAL" clId="{563DBFD5-8B80-8641-A7B5-757F8ED3DDA9}" dt="2020-03-17T06:33:13.692" v="9612" actId="164"/>
          <ac:cxnSpMkLst>
            <pc:docMk/>
            <pc:sldMk cId="1903785033" sldId="266"/>
            <ac:cxnSpMk id="48" creationId="{C7F1DC79-E1A8-334F-AD0D-04ED2DAB5098}"/>
          </ac:cxnSpMkLst>
        </pc:cxnChg>
        <pc:cxnChg chg="add del mod">
          <ac:chgData name="Tam Nguyen" userId="17b1f148-eb4a-4eb1-847c-af5dbd5bfbb0" providerId="ADAL" clId="{563DBFD5-8B80-8641-A7B5-757F8ED3DDA9}" dt="2020-03-17T06:10:47.444" v="9280" actId="478"/>
          <ac:cxnSpMkLst>
            <pc:docMk/>
            <pc:sldMk cId="1903785033" sldId="266"/>
            <ac:cxnSpMk id="49" creationId="{B798CCAF-96F9-D249-967C-CEA6D380D7C9}"/>
          </ac:cxnSpMkLst>
        </pc:cxnChg>
        <pc:cxnChg chg="add mod">
          <ac:chgData name="Tam Nguyen" userId="17b1f148-eb4a-4eb1-847c-af5dbd5bfbb0" providerId="ADAL" clId="{563DBFD5-8B80-8641-A7B5-757F8ED3DDA9}" dt="2020-03-17T06:33:13.692" v="9612" actId="164"/>
          <ac:cxnSpMkLst>
            <pc:docMk/>
            <pc:sldMk cId="1903785033" sldId="266"/>
            <ac:cxnSpMk id="59" creationId="{4888CAC7-CBCF-CD4F-9FD6-3CD213C2291B}"/>
          </ac:cxnSpMkLst>
        </pc:cxnChg>
      </pc:sldChg>
      <pc:sldChg chg="addSp delSp modSp">
        <pc:chgData name="Tam Nguyen" userId="17b1f148-eb4a-4eb1-847c-af5dbd5bfbb0" providerId="ADAL" clId="{563DBFD5-8B80-8641-A7B5-757F8ED3DDA9}" dt="2020-03-18T18:18:05.853" v="20921" actId="20577"/>
        <pc:sldMkLst>
          <pc:docMk/>
          <pc:sldMk cId="278371296" sldId="267"/>
        </pc:sldMkLst>
        <pc:spChg chg="mod">
          <ac:chgData name="Tam Nguyen" userId="17b1f148-eb4a-4eb1-847c-af5dbd5bfbb0" providerId="ADAL" clId="{563DBFD5-8B80-8641-A7B5-757F8ED3DDA9}" dt="2020-03-17T06:37:45.518" v="9643" actId="242"/>
          <ac:spMkLst>
            <pc:docMk/>
            <pc:sldMk cId="278371296" sldId="267"/>
            <ac:spMk id="2" creationId="{E4CA55DA-96D1-3942-913D-F466939D9695}"/>
          </ac:spMkLst>
        </pc:spChg>
        <pc:spChg chg="del">
          <ac:chgData name="Tam Nguyen" userId="17b1f148-eb4a-4eb1-847c-af5dbd5bfbb0" providerId="ADAL" clId="{563DBFD5-8B80-8641-A7B5-757F8ED3DDA9}" dt="2020-03-17T06:36:36.589" v="9636" actId="478"/>
          <ac:spMkLst>
            <pc:docMk/>
            <pc:sldMk cId="278371296" sldId="267"/>
            <ac:spMk id="3" creationId="{63FFAC76-9A08-9C47-BC38-6F5C0327F470}"/>
          </ac:spMkLst>
        </pc:spChg>
        <pc:spChg chg="add del mod">
          <ac:chgData name="Tam Nguyen" userId="17b1f148-eb4a-4eb1-847c-af5dbd5bfbb0" providerId="ADAL" clId="{563DBFD5-8B80-8641-A7B5-757F8ED3DDA9}" dt="2020-03-17T06:36:39.754" v="9637" actId="478"/>
          <ac:spMkLst>
            <pc:docMk/>
            <pc:sldMk cId="278371296" sldId="267"/>
            <ac:spMk id="6" creationId="{A1605046-2675-064E-941E-618C91AC8D0F}"/>
          </ac:spMkLst>
        </pc:spChg>
        <pc:spChg chg="add">
          <ac:chgData name="Tam Nguyen" userId="17b1f148-eb4a-4eb1-847c-af5dbd5bfbb0" providerId="ADAL" clId="{563DBFD5-8B80-8641-A7B5-757F8ED3DDA9}" dt="2020-03-17T06:36:54.590" v="9638"/>
          <ac:spMkLst>
            <pc:docMk/>
            <pc:sldMk cId="278371296" sldId="267"/>
            <ac:spMk id="15" creationId="{D2955F6B-FDFC-4E4D-9E61-34401E4EBFCF}"/>
          </ac:spMkLst>
        </pc:spChg>
        <pc:spChg chg="add">
          <ac:chgData name="Tam Nguyen" userId="17b1f148-eb4a-4eb1-847c-af5dbd5bfbb0" providerId="ADAL" clId="{563DBFD5-8B80-8641-A7B5-757F8ED3DDA9}" dt="2020-03-17T06:36:54.590" v="9638"/>
          <ac:spMkLst>
            <pc:docMk/>
            <pc:sldMk cId="278371296" sldId="267"/>
            <ac:spMk id="32" creationId="{C5BB67E4-AB3B-7345-8CB0-416A9ED860FA}"/>
          </ac:spMkLst>
        </pc:spChg>
        <pc:spChg chg="add mod">
          <ac:chgData name="Tam Nguyen" userId="17b1f148-eb4a-4eb1-847c-af5dbd5bfbb0" providerId="ADAL" clId="{563DBFD5-8B80-8641-A7B5-757F8ED3DDA9}" dt="2020-03-18T18:18:05.853" v="20921" actId="20577"/>
          <ac:spMkLst>
            <pc:docMk/>
            <pc:sldMk cId="278371296" sldId="267"/>
            <ac:spMk id="37" creationId="{4F800294-86F7-3845-9C35-4CCD5ABC723B}"/>
          </ac:spMkLst>
        </pc:spChg>
        <pc:grpChg chg="add">
          <ac:chgData name="Tam Nguyen" userId="17b1f148-eb4a-4eb1-847c-af5dbd5bfbb0" providerId="ADAL" clId="{563DBFD5-8B80-8641-A7B5-757F8ED3DDA9}" dt="2020-03-17T06:36:54.590" v="9638"/>
          <ac:grpSpMkLst>
            <pc:docMk/>
            <pc:sldMk cId="278371296" sldId="267"/>
            <ac:grpSpMk id="7" creationId="{C290F30F-0632-1B48-B815-089D5BF9AE9B}"/>
          </ac:grpSpMkLst>
        </pc:grpChg>
        <pc:grpChg chg="add">
          <ac:chgData name="Tam Nguyen" userId="17b1f148-eb4a-4eb1-847c-af5dbd5bfbb0" providerId="ADAL" clId="{563DBFD5-8B80-8641-A7B5-757F8ED3DDA9}" dt="2020-03-17T06:36:54.590" v="9638"/>
          <ac:grpSpMkLst>
            <pc:docMk/>
            <pc:sldMk cId="278371296" sldId="267"/>
            <ac:grpSpMk id="11" creationId="{F4A65C2F-D964-C249-8942-BF569D82B70C}"/>
          </ac:grpSpMkLst>
        </pc:grpChg>
        <pc:grpChg chg="add">
          <ac:chgData name="Tam Nguyen" userId="17b1f148-eb4a-4eb1-847c-af5dbd5bfbb0" providerId="ADAL" clId="{563DBFD5-8B80-8641-A7B5-757F8ED3DDA9}" dt="2020-03-17T06:36:54.590" v="9638"/>
          <ac:grpSpMkLst>
            <pc:docMk/>
            <pc:sldMk cId="278371296" sldId="267"/>
            <ac:grpSpMk id="16" creationId="{4CA56FAB-B45B-E048-9817-D60633291F5C}"/>
          </ac:grpSpMkLst>
        </pc:grpChg>
        <pc:grpChg chg="add">
          <ac:chgData name="Tam Nguyen" userId="17b1f148-eb4a-4eb1-847c-af5dbd5bfbb0" providerId="ADAL" clId="{563DBFD5-8B80-8641-A7B5-757F8ED3DDA9}" dt="2020-03-17T06:36:54.590" v="9638"/>
          <ac:grpSpMkLst>
            <pc:docMk/>
            <pc:sldMk cId="278371296" sldId="267"/>
            <ac:grpSpMk id="24" creationId="{0CB918E3-3A42-4348-82DA-06E01AA81998}"/>
          </ac:grpSpMkLst>
        </pc:grpChg>
        <pc:grpChg chg="add">
          <ac:chgData name="Tam Nguyen" userId="17b1f148-eb4a-4eb1-847c-af5dbd5bfbb0" providerId="ADAL" clId="{563DBFD5-8B80-8641-A7B5-757F8ED3DDA9}" dt="2020-03-17T06:36:54.590" v="9638"/>
          <ac:grpSpMkLst>
            <pc:docMk/>
            <pc:sldMk cId="278371296" sldId="267"/>
            <ac:grpSpMk id="33" creationId="{BA8AE250-CF8E-3D44-9DFD-47FC5054DF35}"/>
          </ac:grpSpMkLst>
        </pc:grpChg>
        <pc:grpChg chg="add">
          <ac:chgData name="Tam Nguyen" userId="17b1f148-eb4a-4eb1-847c-af5dbd5bfbb0" providerId="ADAL" clId="{563DBFD5-8B80-8641-A7B5-757F8ED3DDA9}" dt="2020-03-17T06:37:08.562" v="9640"/>
          <ac:grpSpMkLst>
            <pc:docMk/>
            <pc:sldMk cId="278371296" sldId="267"/>
            <ac:grpSpMk id="38" creationId="{0262FAA7-0F36-9E4D-89B8-A040AA86D592}"/>
          </ac:grpSpMkLst>
        </pc:grpChg>
      </pc:sldChg>
      <pc:sldChg chg="ord">
        <pc:chgData name="Tam Nguyen" userId="17b1f148-eb4a-4eb1-847c-af5dbd5bfbb0" providerId="ADAL" clId="{563DBFD5-8B80-8641-A7B5-757F8ED3DDA9}" dt="2020-03-18T20:01:39.510" v="21896"/>
        <pc:sldMkLst>
          <pc:docMk/>
          <pc:sldMk cId="1325032355" sldId="268"/>
        </pc:sldMkLst>
      </pc:sldChg>
      <pc:sldChg chg="modSp">
        <pc:chgData name="Tam Nguyen" userId="17b1f148-eb4a-4eb1-847c-af5dbd5bfbb0" providerId="ADAL" clId="{563DBFD5-8B80-8641-A7B5-757F8ED3DDA9}" dt="2020-03-19T03:22:51.682" v="21997" actId="20577"/>
        <pc:sldMkLst>
          <pc:docMk/>
          <pc:sldMk cId="198496118" sldId="269"/>
        </pc:sldMkLst>
        <pc:spChg chg="mod">
          <ac:chgData name="Tam Nguyen" userId="17b1f148-eb4a-4eb1-847c-af5dbd5bfbb0" providerId="ADAL" clId="{563DBFD5-8B80-8641-A7B5-757F8ED3DDA9}" dt="2020-03-17T07:45:10.278" v="10350" actId="1036"/>
          <ac:spMkLst>
            <pc:docMk/>
            <pc:sldMk cId="198496118" sldId="269"/>
            <ac:spMk id="33" creationId="{999FFB9B-C116-BB40-908F-35320F4344C2}"/>
          </ac:spMkLst>
        </pc:spChg>
        <pc:spChg chg="mod">
          <ac:chgData name="Tam Nguyen" userId="17b1f148-eb4a-4eb1-847c-af5dbd5bfbb0" providerId="ADAL" clId="{563DBFD5-8B80-8641-A7B5-757F8ED3DDA9}" dt="2020-03-17T07:45:10.278" v="10350" actId="1036"/>
          <ac:spMkLst>
            <pc:docMk/>
            <pc:sldMk cId="198496118" sldId="269"/>
            <ac:spMk id="38" creationId="{FA7ADDEE-4F8B-7A47-953B-9C4403296671}"/>
          </ac:spMkLst>
        </pc:spChg>
        <pc:spChg chg="mod">
          <ac:chgData name="Tam Nguyen" userId="17b1f148-eb4a-4eb1-847c-af5dbd5bfbb0" providerId="ADAL" clId="{563DBFD5-8B80-8641-A7B5-757F8ED3DDA9}" dt="2020-03-17T07:45:10.278" v="10350" actId="1036"/>
          <ac:spMkLst>
            <pc:docMk/>
            <pc:sldMk cId="198496118" sldId="269"/>
            <ac:spMk id="39" creationId="{31765474-F030-A841-8536-74A2525FBC30}"/>
          </ac:spMkLst>
        </pc:spChg>
        <pc:spChg chg="mod">
          <ac:chgData name="Tam Nguyen" userId="17b1f148-eb4a-4eb1-847c-af5dbd5bfbb0" providerId="ADAL" clId="{563DBFD5-8B80-8641-A7B5-757F8ED3DDA9}" dt="2020-03-17T07:45:10.278" v="10350" actId="1036"/>
          <ac:spMkLst>
            <pc:docMk/>
            <pc:sldMk cId="198496118" sldId="269"/>
            <ac:spMk id="40" creationId="{ECA1E3FB-554F-004A-A443-260CAA168320}"/>
          </ac:spMkLst>
        </pc:spChg>
        <pc:spChg chg="mod">
          <ac:chgData name="Tam Nguyen" userId="17b1f148-eb4a-4eb1-847c-af5dbd5bfbb0" providerId="ADAL" clId="{563DBFD5-8B80-8641-A7B5-757F8ED3DDA9}" dt="2020-03-18T11:14:50.875" v="19865" actId="20577"/>
          <ac:spMkLst>
            <pc:docMk/>
            <pc:sldMk cId="198496118" sldId="269"/>
            <ac:spMk id="46" creationId="{A5AFD28B-F9DC-F748-A409-AE81D1FB1BAB}"/>
          </ac:spMkLst>
        </pc:spChg>
        <pc:spChg chg="mod">
          <ac:chgData name="Tam Nguyen" userId="17b1f148-eb4a-4eb1-847c-af5dbd5bfbb0" providerId="ADAL" clId="{563DBFD5-8B80-8641-A7B5-757F8ED3DDA9}" dt="2020-03-18T18:20:50.657" v="21016" actId="20577"/>
          <ac:spMkLst>
            <pc:docMk/>
            <pc:sldMk cId="198496118" sldId="269"/>
            <ac:spMk id="47" creationId="{2464B51A-1485-9245-8D23-FA8FCC79CD00}"/>
          </ac:spMkLst>
        </pc:spChg>
        <pc:spChg chg="mod">
          <ac:chgData name="Tam Nguyen" userId="17b1f148-eb4a-4eb1-847c-af5dbd5bfbb0" providerId="ADAL" clId="{563DBFD5-8B80-8641-A7B5-757F8ED3DDA9}" dt="2020-03-19T03:22:51.682" v="21997" actId="20577"/>
          <ac:spMkLst>
            <pc:docMk/>
            <pc:sldMk cId="198496118" sldId="269"/>
            <ac:spMk id="48" creationId="{2B38EF7C-0A29-964C-85AF-9DD4770AA0C5}"/>
          </ac:spMkLst>
        </pc:spChg>
        <pc:grpChg chg="mod">
          <ac:chgData name="Tam Nguyen" userId="17b1f148-eb4a-4eb1-847c-af5dbd5bfbb0" providerId="ADAL" clId="{563DBFD5-8B80-8641-A7B5-757F8ED3DDA9}" dt="2020-03-17T07:45:10.278" v="10350" actId="1036"/>
          <ac:grpSpMkLst>
            <pc:docMk/>
            <pc:sldMk cId="198496118" sldId="269"/>
            <ac:grpSpMk id="24" creationId="{15773AFC-ECDF-7749-89A5-11106C08600A}"/>
          </ac:grpSpMkLst>
        </pc:grpChg>
        <pc:grpChg chg="mod">
          <ac:chgData name="Tam Nguyen" userId="17b1f148-eb4a-4eb1-847c-af5dbd5bfbb0" providerId="ADAL" clId="{563DBFD5-8B80-8641-A7B5-757F8ED3DDA9}" dt="2020-03-17T07:45:10.278" v="10350" actId="1036"/>
          <ac:grpSpMkLst>
            <pc:docMk/>
            <pc:sldMk cId="198496118" sldId="269"/>
            <ac:grpSpMk id="30" creationId="{1DA88C48-DFE8-204A-BF1D-CD5FEC665F3E}"/>
          </ac:grpSpMkLst>
        </pc:grpChg>
      </pc:sldChg>
      <pc:sldChg chg="addSp delSp modSp">
        <pc:chgData name="Tam Nguyen" userId="17b1f148-eb4a-4eb1-847c-af5dbd5bfbb0" providerId="ADAL" clId="{563DBFD5-8B80-8641-A7B5-757F8ED3DDA9}" dt="2020-03-18T11:22:21.949" v="20037" actId="122"/>
        <pc:sldMkLst>
          <pc:docMk/>
          <pc:sldMk cId="1150346367" sldId="270"/>
        </pc:sldMkLst>
        <pc:spChg chg="mod">
          <ac:chgData name="Tam Nguyen" userId="17b1f148-eb4a-4eb1-847c-af5dbd5bfbb0" providerId="ADAL" clId="{563DBFD5-8B80-8641-A7B5-757F8ED3DDA9}" dt="2020-03-17T06:49:45.444" v="9986" actId="242"/>
          <ac:spMkLst>
            <pc:docMk/>
            <pc:sldMk cId="1150346367" sldId="270"/>
            <ac:spMk id="2" creationId="{BC92DE0E-52EB-0443-B8F5-B2A3121020E7}"/>
          </ac:spMkLst>
        </pc:spChg>
        <pc:spChg chg="add del mod">
          <ac:chgData name="Tam Nguyen" userId="17b1f148-eb4a-4eb1-847c-af5dbd5bfbb0" providerId="ADAL" clId="{563DBFD5-8B80-8641-A7B5-757F8ED3DDA9}" dt="2020-03-17T07:25:24.804" v="10249" actId="478"/>
          <ac:spMkLst>
            <pc:docMk/>
            <pc:sldMk cId="1150346367" sldId="270"/>
            <ac:spMk id="3" creationId="{90133D05-53F5-FD4F-AC5C-71600999B81A}"/>
          </ac:spMkLst>
        </pc:spChg>
        <pc:spChg chg="mod">
          <ac:chgData name="Tam Nguyen" userId="17b1f148-eb4a-4eb1-847c-af5dbd5bfbb0" providerId="ADAL" clId="{563DBFD5-8B80-8641-A7B5-757F8ED3DDA9}" dt="2020-03-17T08:05:05.677" v="10541" actId="20577"/>
          <ac:spMkLst>
            <pc:docMk/>
            <pc:sldMk cId="1150346367" sldId="270"/>
            <ac:spMk id="6" creationId="{54DB6174-EB30-C449-A028-C931FA3B64D7}"/>
          </ac:spMkLst>
        </pc:spChg>
        <pc:spChg chg="mod">
          <ac:chgData name="Tam Nguyen" userId="17b1f148-eb4a-4eb1-847c-af5dbd5bfbb0" providerId="ADAL" clId="{563DBFD5-8B80-8641-A7B5-757F8ED3DDA9}" dt="2020-03-18T06:29:12.260" v="19629" actId="14100"/>
          <ac:spMkLst>
            <pc:docMk/>
            <pc:sldMk cId="1150346367" sldId="270"/>
            <ac:spMk id="7" creationId="{6E3BF4DB-01F0-5144-8D60-DA0FC1E1FF4A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8" creationId="{85EAD20C-A413-7F47-9562-CE8B925339C7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9" creationId="{42271251-B267-EC47-BA64-871F1349D5A9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10" creationId="{02064B76-1B3B-7448-84E4-64745B45A112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11" creationId="{570FB14D-DB59-DB42-B411-70B350B0A7E6}"/>
          </ac:spMkLst>
        </pc:spChg>
        <pc:spChg chg="mod">
          <ac:chgData name="Tam Nguyen" userId="17b1f148-eb4a-4eb1-847c-af5dbd5bfbb0" providerId="ADAL" clId="{563DBFD5-8B80-8641-A7B5-757F8ED3DDA9}" dt="2020-03-17T08:04:59.154" v="10530" actId="14100"/>
          <ac:spMkLst>
            <pc:docMk/>
            <pc:sldMk cId="1150346367" sldId="270"/>
            <ac:spMk id="12" creationId="{947F26F6-41CB-AF4B-B331-F757EF294091}"/>
          </ac:spMkLst>
        </pc:spChg>
        <pc:spChg chg="mod">
          <ac:chgData name="Tam Nguyen" userId="17b1f148-eb4a-4eb1-847c-af5dbd5bfbb0" providerId="ADAL" clId="{563DBFD5-8B80-8641-A7B5-757F8ED3DDA9}" dt="2020-03-18T06:28:34.929" v="19617" actId="20577"/>
          <ac:spMkLst>
            <pc:docMk/>
            <pc:sldMk cId="1150346367" sldId="270"/>
            <ac:spMk id="13" creationId="{EC4A7021-0D0C-F94E-AE52-E35E44AA7778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14" creationId="{0DC2CE11-F2A8-3A41-ACEF-B2E2B96606F0}"/>
          </ac:spMkLst>
        </pc:spChg>
        <pc:spChg chg="mod">
          <ac:chgData name="Tam Nguyen" userId="17b1f148-eb4a-4eb1-847c-af5dbd5bfbb0" providerId="ADAL" clId="{563DBFD5-8B80-8641-A7B5-757F8ED3DDA9}" dt="2020-03-17T07:47:16.747" v="10355" actId="1076"/>
          <ac:spMkLst>
            <pc:docMk/>
            <pc:sldMk cId="1150346367" sldId="270"/>
            <ac:spMk id="15" creationId="{244D8C0D-5F33-394E-B027-A436418540A1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16" creationId="{70E71EB7-7D0C-F74C-BC15-06329AC2D31F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17" creationId="{6D367549-D8C8-AF47-9B33-5145D219FAC4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20" creationId="{D951078D-F25B-8D45-96FC-8E2E1BDFC78E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21" creationId="{6D0F211D-BCB7-C640-A1DE-6B3023539CE7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22" creationId="{48862046-2778-FE42-8ABE-E1E8D94FFD5D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23" creationId="{F0323D04-C714-B741-BCEF-F9C5102FF353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24" creationId="{ABCD7116-DCEB-8343-ABAC-D774F39E374D}"/>
          </ac:spMkLst>
        </pc:spChg>
        <pc:spChg chg="add del mod">
          <ac:chgData name="Tam Nguyen" userId="17b1f148-eb4a-4eb1-847c-af5dbd5bfbb0" providerId="ADAL" clId="{563DBFD5-8B80-8641-A7B5-757F8ED3DDA9}" dt="2020-03-17T07:50:03.602" v="10382"/>
          <ac:spMkLst>
            <pc:docMk/>
            <pc:sldMk cId="1150346367" sldId="270"/>
            <ac:spMk id="25" creationId="{074FB2B9-65D4-0242-BDEE-38BAEC924775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26" creationId="{625F3EA9-E028-CC4F-A96F-64878A47006A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27" creationId="{A7794BEA-D9B7-BB49-81CF-D9802BFCAF35}"/>
          </ac:spMkLst>
        </pc:spChg>
        <pc:spChg chg="del mod">
          <ac:chgData name="Tam Nguyen" userId="17b1f148-eb4a-4eb1-847c-af5dbd5bfbb0" providerId="ADAL" clId="{563DBFD5-8B80-8641-A7B5-757F8ED3DDA9}" dt="2020-03-17T07:52:10.994" v="10393" actId="478"/>
          <ac:spMkLst>
            <pc:docMk/>
            <pc:sldMk cId="1150346367" sldId="270"/>
            <ac:spMk id="28" creationId="{AD5FF409-5724-654B-9B6E-A57A61ACCE27}"/>
          </ac:spMkLst>
        </pc:spChg>
        <pc:spChg chg="del mod">
          <ac:chgData name="Tam Nguyen" userId="17b1f148-eb4a-4eb1-847c-af5dbd5bfbb0" providerId="ADAL" clId="{563DBFD5-8B80-8641-A7B5-757F8ED3DDA9}" dt="2020-03-17T07:50:51.542" v="10383" actId="478"/>
          <ac:spMkLst>
            <pc:docMk/>
            <pc:sldMk cId="1150346367" sldId="270"/>
            <ac:spMk id="29" creationId="{E8A134CB-3C19-8347-ABB0-14B9F156B871}"/>
          </ac:spMkLst>
        </pc:spChg>
        <pc:spChg chg="del mod">
          <ac:chgData name="Tam Nguyen" userId="17b1f148-eb4a-4eb1-847c-af5dbd5bfbb0" providerId="ADAL" clId="{563DBFD5-8B80-8641-A7B5-757F8ED3DDA9}" dt="2020-03-17T07:51:27.869" v="10387" actId="478"/>
          <ac:spMkLst>
            <pc:docMk/>
            <pc:sldMk cId="1150346367" sldId="270"/>
            <ac:spMk id="30" creationId="{7418E292-0489-5542-BC96-6F8AD574D048}"/>
          </ac:spMkLst>
        </pc:spChg>
        <pc:spChg chg="del mod">
          <ac:chgData name="Tam Nguyen" userId="17b1f148-eb4a-4eb1-847c-af5dbd5bfbb0" providerId="ADAL" clId="{563DBFD5-8B80-8641-A7B5-757F8ED3DDA9}" dt="2020-03-17T07:49:43.162" v="10363" actId="478"/>
          <ac:spMkLst>
            <pc:docMk/>
            <pc:sldMk cId="1150346367" sldId="270"/>
            <ac:spMk id="31" creationId="{B76C0865-5363-9C49-ACCE-13B5A711C9A4}"/>
          </ac:spMkLst>
        </pc:spChg>
        <pc:spChg chg="add mod">
          <ac:chgData name="Tam Nguyen" userId="17b1f148-eb4a-4eb1-847c-af5dbd5bfbb0" providerId="ADAL" clId="{563DBFD5-8B80-8641-A7B5-757F8ED3DDA9}" dt="2020-03-17T07:47:13.490" v="10354" actId="571"/>
          <ac:spMkLst>
            <pc:docMk/>
            <pc:sldMk cId="1150346367" sldId="270"/>
            <ac:spMk id="33" creationId="{F48404F0-1ED7-D04A-A51E-449A7D04B835}"/>
          </ac:spMkLst>
        </pc:spChg>
        <pc:spChg chg="del mod">
          <ac:chgData name="Tam Nguyen" userId="17b1f148-eb4a-4eb1-847c-af5dbd5bfbb0" providerId="ADAL" clId="{563DBFD5-8B80-8641-A7B5-757F8ED3DDA9}" dt="2020-03-17T07:47:06.750" v="10352" actId="478"/>
          <ac:spMkLst>
            <pc:docMk/>
            <pc:sldMk cId="1150346367" sldId="270"/>
            <ac:spMk id="34" creationId="{DE15B5A6-141A-4007-8713-9A4A66BBC8C0}"/>
          </ac:spMkLst>
        </pc:spChg>
        <pc:spChg chg="mod">
          <ac:chgData name="Tam Nguyen" userId="17b1f148-eb4a-4eb1-847c-af5dbd5bfbb0" providerId="ADAL" clId="{563DBFD5-8B80-8641-A7B5-757F8ED3DDA9}" dt="2020-03-17T07:25:40.063" v="10266" actId="1036"/>
          <ac:spMkLst>
            <pc:docMk/>
            <pc:sldMk cId="1150346367" sldId="270"/>
            <ac:spMk id="36" creationId="{B78DD96F-CE92-4FD9-9200-16D98A91F5D3}"/>
          </ac:spMkLst>
        </pc:spChg>
        <pc:spChg chg="mod">
          <ac:chgData name="Tam Nguyen" userId="17b1f148-eb4a-4eb1-847c-af5dbd5bfbb0" providerId="ADAL" clId="{563DBFD5-8B80-8641-A7B5-757F8ED3DDA9}" dt="2020-03-17T07:56:18.373" v="10415" actId="14861"/>
          <ac:spMkLst>
            <pc:docMk/>
            <pc:sldMk cId="1150346367" sldId="270"/>
            <ac:spMk id="39" creationId="{6E1CC5CA-9EDA-B241-A681-2E3E1B58DDDD}"/>
          </ac:spMkLst>
        </pc:spChg>
        <pc:spChg chg="mod">
          <ac:chgData name="Tam Nguyen" userId="17b1f148-eb4a-4eb1-847c-af5dbd5bfbb0" providerId="ADAL" clId="{563DBFD5-8B80-8641-A7B5-757F8ED3DDA9}" dt="2020-03-17T07:52:33.553" v="10403" actId="2085"/>
          <ac:spMkLst>
            <pc:docMk/>
            <pc:sldMk cId="1150346367" sldId="270"/>
            <ac:spMk id="40" creationId="{FA37FC6C-4889-A142-98B4-9C80D133EB02}"/>
          </ac:spMkLst>
        </pc:spChg>
        <pc:spChg chg="mod">
          <ac:chgData name="Tam Nguyen" userId="17b1f148-eb4a-4eb1-847c-af5dbd5bfbb0" providerId="ADAL" clId="{563DBFD5-8B80-8641-A7B5-757F8ED3DDA9}" dt="2020-03-17T07:52:41.372" v="10404" actId="2085"/>
          <ac:spMkLst>
            <pc:docMk/>
            <pc:sldMk cId="1150346367" sldId="270"/>
            <ac:spMk id="41" creationId="{6CC1D37A-33DC-304A-B364-8A0BE25F96DA}"/>
          </ac:spMkLst>
        </pc:spChg>
        <pc:spChg chg="add del mod">
          <ac:chgData name="Tam Nguyen" userId="17b1f148-eb4a-4eb1-847c-af5dbd5bfbb0" providerId="ADAL" clId="{563DBFD5-8B80-8641-A7B5-757F8ED3DDA9}" dt="2020-03-17T08:05:25.980" v="10546" actId="478"/>
          <ac:spMkLst>
            <pc:docMk/>
            <pc:sldMk cId="1150346367" sldId="270"/>
            <ac:spMk id="43" creationId="{AD52736B-7CA3-3449-AE8A-69C276AEA95E}"/>
          </ac:spMkLst>
        </pc:spChg>
        <pc:spChg chg="add mod">
          <ac:chgData name="Tam Nguyen" userId="17b1f148-eb4a-4eb1-847c-af5dbd5bfbb0" providerId="ADAL" clId="{563DBFD5-8B80-8641-A7B5-757F8ED3DDA9}" dt="2020-03-17T07:51:33.740" v="10388" actId="164"/>
          <ac:spMkLst>
            <pc:docMk/>
            <pc:sldMk cId="1150346367" sldId="270"/>
            <ac:spMk id="44" creationId="{E250307D-A644-334C-AFA5-E6254DE6F991}"/>
          </ac:spMkLst>
        </pc:spChg>
        <pc:spChg chg="add mod">
          <ac:chgData name="Tam Nguyen" userId="17b1f148-eb4a-4eb1-847c-af5dbd5bfbb0" providerId="ADAL" clId="{563DBFD5-8B80-8641-A7B5-757F8ED3DDA9}" dt="2020-03-17T07:51:33.740" v="10388" actId="164"/>
          <ac:spMkLst>
            <pc:docMk/>
            <pc:sldMk cId="1150346367" sldId="270"/>
            <ac:spMk id="45" creationId="{CC011F09-4BC1-7747-8042-29560719271D}"/>
          </ac:spMkLst>
        </pc:spChg>
        <pc:spChg chg="add del mod">
          <ac:chgData name="Tam Nguyen" userId="17b1f148-eb4a-4eb1-847c-af5dbd5bfbb0" providerId="ADAL" clId="{563DBFD5-8B80-8641-A7B5-757F8ED3DDA9}" dt="2020-03-17T08:05:25.980" v="10546" actId="478"/>
          <ac:spMkLst>
            <pc:docMk/>
            <pc:sldMk cId="1150346367" sldId="270"/>
            <ac:spMk id="46" creationId="{6596850E-125A-1F4F-89CC-2793E60139E7}"/>
          </ac:spMkLst>
        </pc:spChg>
        <pc:spChg chg="add del mod">
          <ac:chgData name="Tam Nguyen" userId="17b1f148-eb4a-4eb1-847c-af5dbd5bfbb0" providerId="ADAL" clId="{563DBFD5-8B80-8641-A7B5-757F8ED3DDA9}" dt="2020-03-17T08:04:07.711" v="10512" actId="478"/>
          <ac:spMkLst>
            <pc:docMk/>
            <pc:sldMk cId="1150346367" sldId="270"/>
            <ac:spMk id="57" creationId="{86A26FED-300E-864F-BBEA-B890C0319B37}"/>
          </ac:spMkLst>
        </pc:spChg>
        <pc:spChg chg="add mod">
          <ac:chgData name="Tam Nguyen" userId="17b1f148-eb4a-4eb1-847c-af5dbd5bfbb0" providerId="ADAL" clId="{563DBFD5-8B80-8641-A7B5-757F8ED3DDA9}" dt="2020-03-17T08:02:27.496" v="10490" actId="164"/>
          <ac:spMkLst>
            <pc:docMk/>
            <pc:sldMk cId="1150346367" sldId="270"/>
            <ac:spMk id="58" creationId="{E00261B0-F5B1-6D4B-80BA-0EB914F32095}"/>
          </ac:spMkLst>
        </pc:spChg>
        <pc:spChg chg="add mod">
          <ac:chgData name="Tam Nguyen" userId="17b1f148-eb4a-4eb1-847c-af5dbd5bfbb0" providerId="ADAL" clId="{563DBFD5-8B80-8641-A7B5-757F8ED3DDA9}" dt="2020-03-17T08:03:21.355" v="10501" actId="1582"/>
          <ac:spMkLst>
            <pc:docMk/>
            <pc:sldMk cId="1150346367" sldId="270"/>
            <ac:spMk id="60" creationId="{5728F6E7-1C32-8544-90EB-4A1DA384F020}"/>
          </ac:spMkLst>
        </pc:spChg>
        <pc:spChg chg="add del">
          <ac:chgData name="Tam Nguyen" userId="17b1f148-eb4a-4eb1-847c-af5dbd5bfbb0" providerId="ADAL" clId="{563DBFD5-8B80-8641-A7B5-757F8ED3DDA9}" dt="2020-03-17T08:03:42.112" v="10504"/>
          <ac:spMkLst>
            <pc:docMk/>
            <pc:sldMk cId="1150346367" sldId="270"/>
            <ac:spMk id="72" creationId="{2A4108BB-32EE-4D4D-BDA7-807D8A02A29E}"/>
          </ac:spMkLst>
        </pc:spChg>
        <pc:spChg chg="add del">
          <ac:chgData name="Tam Nguyen" userId="17b1f148-eb4a-4eb1-847c-af5dbd5bfbb0" providerId="ADAL" clId="{563DBFD5-8B80-8641-A7B5-757F8ED3DDA9}" dt="2020-03-17T08:03:42.112" v="10504"/>
          <ac:spMkLst>
            <pc:docMk/>
            <pc:sldMk cId="1150346367" sldId="270"/>
            <ac:spMk id="73" creationId="{7DE0A91E-E65E-0D4E-9A97-0FC5117A1B74}"/>
          </ac:spMkLst>
        </pc:spChg>
        <pc:spChg chg="add del">
          <ac:chgData name="Tam Nguyen" userId="17b1f148-eb4a-4eb1-847c-af5dbd5bfbb0" providerId="ADAL" clId="{563DBFD5-8B80-8641-A7B5-757F8ED3DDA9}" dt="2020-03-17T08:05:18.186" v="10543"/>
          <ac:spMkLst>
            <pc:docMk/>
            <pc:sldMk cId="1150346367" sldId="270"/>
            <ac:spMk id="88" creationId="{605181B0-9388-6546-9CBB-66D789A15C6F}"/>
          </ac:spMkLst>
        </pc:spChg>
        <pc:spChg chg="add del">
          <ac:chgData name="Tam Nguyen" userId="17b1f148-eb4a-4eb1-847c-af5dbd5bfbb0" providerId="ADAL" clId="{563DBFD5-8B80-8641-A7B5-757F8ED3DDA9}" dt="2020-03-17T08:05:18.186" v="10543"/>
          <ac:spMkLst>
            <pc:docMk/>
            <pc:sldMk cId="1150346367" sldId="270"/>
            <ac:spMk id="89" creationId="{393EDF73-E349-CA4C-A4AD-303D1C53951D}"/>
          </ac:spMkLst>
        </pc:spChg>
        <pc:spChg chg="add mod">
          <ac:chgData name="Tam Nguyen" userId="17b1f148-eb4a-4eb1-847c-af5dbd5bfbb0" providerId="ADAL" clId="{563DBFD5-8B80-8641-A7B5-757F8ED3DDA9}" dt="2020-03-18T11:22:21.949" v="20037" actId="122"/>
          <ac:spMkLst>
            <pc:docMk/>
            <pc:sldMk cId="1150346367" sldId="270"/>
            <ac:spMk id="96" creationId="{BA7A192A-5924-8041-BBA8-178989726664}"/>
          </ac:spMkLst>
        </pc:spChg>
        <pc:grpChg chg="add del mod">
          <ac:chgData name="Tam Nguyen" userId="17b1f148-eb4a-4eb1-847c-af5dbd5bfbb0" providerId="ADAL" clId="{563DBFD5-8B80-8641-A7B5-757F8ED3DDA9}" dt="2020-03-17T07:55:44.354" v="10410" actId="478"/>
          <ac:grpSpMkLst>
            <pc:docMk/>
            <pc:sldMk cId="1150346367" sldId="270"/>
            <ac:grpSpMk id="32" creationId="{5559E36A-C0CF-9944-B8F5-E9036536B839}"/>
          </ac:grpSpMkLst>
        </pc:grpChg>
        <pc:grpChg chg="add del mod">
          <ac:chgData name="Tam Nguyen" userId="17b1f148-eb4a-4eb1-847c-af5dbd5bfbb0" providerId="ADAL" clId="{563DBFD5-8B80-8641-A7B5-757F8ED3DDA9}" dt="2020-03-17T08:05:25.980" v="10546" actId="478"/>
          <ac:grpSpMkLst>
            <pc:docMk/>
            <pc:sldMk cId="1150346367" sldId="270"/>
            <ac:grpSpMk id="35" creationId="{A0830661-0B74-914C-A5E5-9281015B8910}"/>
          </ac:grpSpMkLst>
        </pc:grpChg>
        <pc:grpChg chg="add mod">
          <ac:chgData name="Tam Nguyen" userId="17b1f148-eb4a-4eb1-847c-af5dbd5bfbb0" providerId="ADAL" clId="{563DBFD5-8B80-8641-A7B5-757F8ED3DDA9}" dt="2020-03-17T08:02:41.917" v="10494" actId="164"/>
          <ac:grpSpMkLst>
            <pc:docMk/>
            <pc:sldMk cId="1150346367" sldId="270"/>
            <ac:grpSpMk id="62" creationId="{057948C4-D856-5741-B88A-29A69B136FFA}"/>
          </ac:grpSpMkLst>
        </pc:grpChg>
        <pc:grpChg chg="add del mod">
          <ac:chgData name="Tam Nguyen" userId="17b1f148-eb4a-4eb1-847c-af5dbd5bfbb0" providerId="ADAL" clId="{563DBFD5-8B80-8641-A7B5-757F8ED3DDA9}" dt="2020-03-17T08:05:25.980" v="10546" actId="478"/>
          <ac:grpSpMkLst>
            <pc:docMk/>
            <pc:sldMk cId="1150346367" sldId="270"/>
            <ac:grpSpMk id="63" creationId="{5FC0BBE3-A273-5641-843C-CB5FDDF05939}"/>
          </ac:grpSpMkLst>
        </pc:grpChg>
        <pc:grpChg chg="add del mod">
          <ac:chgData name="Tam Nguyen" userId="17b1f148-eb4a-4eb1-847c-af5dbd5bfbb0" providerId="ADAL" clId="{563DBFD5-8B80-8641-A7B5-757F8ED3DDA9}" dt="2020-03-17T08:03:42.112" v="10504"/>
          <ac:grpSpMkLst>
            <pc:docMk/>
            <pc:sldMk cId="1150346367" sldId="270"/>
            <ac:grpSpMk id="65" creationId="{FA4D64B4-DCB1-E441-99DD-65E178E939DF}"/>
          </ac:grpSpMkLst>
        </pc:grpChg>
        <pc:grpChg chg="add del mod">
          <ac:chgData name="Tam Nguyen" userId="17b1f148-eb4a-4eb1-847c-af5dbd5bfbb0" providerId="ADAL" clId="{563DBFD5-8B80-8641-A7B5-757F8ED3DDA9}" dt="2020-03-17T08:03:42.112" v="10504"/>
          <ac:grpSpMkLst>
            <pc:docMk/>
            <pc:sldMk cId="1150346367" sldId="270"/>
            <ac:grpSpMk id="74" creationId="{8DBC5B70-1240-D847-9A66-4226DB2D5AA6}"/>
          </ac:grpSpMkLst>
        </pc:grpChg>
        <pc:grpChg chg="mod">
          <ac:chgData name="Tam Nguyen" userId="17b1f148-eb4a-4eb1-847c-af5dbd5bfbb0" providerId="ADAL" clId="{563DBFD5-8B80-8641-A7B5-757F8ED3DDA9}" dt="2020-03-17T08:03:39.229" v="10503"/>
          <ac:grpSpMkLst>
            <pc:docMk/>
            <pc:sldMk cId="1150346367" sldId="270"/>
            <ac:grpSpMk id="75" creationId="{CA06A4CC-2025-C24E-93D6-EDF196366DCE}"/>
          </ac:grpSpMkLst>
        </pc:grpChg>
        <pc:grpChg chg="add del mod">
          <ac:chgData name="Tam Nguyen" userId="17b1f148-eb4a-4eb1-847c-af5dbd5bfbb0" providerId="ADAL" clId="{563DBFD5-8B80-8641-A7B5-757F8ED3DDA9}" dt="2020-03-17T08:05:18.186" v="10543"/>
          <ac:grpSpMkLst>
            <pc:docMk/>
            <pc:sldMk cId="1150346367" sldId="270"/>
            <ac:grpSpMk id="81" creationId="{7CCD05B6-90D9-004E-9A05-C33F42EDF88D}"/>
          </ac:grpSpMkLst>
        </pc:grpChg>
        <pc:grpChg chg="add del mod">
          <ac:chgData name="Tam Nguyen" userId="17b1f148-eb4a-4eb1-847c-af5dbd5bfbb0" providerId="ADAL" clId="{563DBFD5-8B80-8641-A7B5-757F8ED3DDA9}" dt="2020-03-17T08:05:18.186" v="10543"/>
          <ac:grpSpMkLst>
            <pc:docMk/>
            <pc:sldMk cId="1150346367" sldId="270"/>
            <ac:grpSpMk id="90" creationId="{B41A29BF-D8EC-824F-AE49-050FC770F629}"/>
          </ac:grpSpMkLst>
        </pc:grpChg>
        <pc:grpChg chg="mod">
          <ac:chgData name="Tam Nguyen" userId="17b1f148-eb4a-4eb1-847c-af5dbd5bfbb0" providerId="ADAL" clId="{563DBFD5-8B80-8641-A7B5-757F8ED3DDA9}" dt="2020-03-17T08:05:15.843" v="10542"/>
          <ac:grpSpMkLst>
            <pc:docMk/>
            <pc:sldMk cId="1150346367" sldId="270"/>
            <ac:grpSpMk id="91" creationId="{90AD667D-78B1-8C41-A5E7-A316DF2CEB84}"/>
          </ac:grpSpMkLst>
        </pc:grpChg>
        <pc:graphicFrameChg chg="add del mod">
          <ac:chgData name="Tam Nguyen" userId="17b1f148-eb4a-4eb1-847c-af5dbd5bfbb0" providerId="ADAL" clId="{563DBFD5-8B80-8641-A7B5-757F8ED3DDA9}" dt="2020-03-17T08:05:25.980" v="10546" actId="478"/>
          <ac:graphicFrameMkLst>
            <pc:docMk/>
            <pc:sldMk cId="1150346367" sldId="270"/>
            <ac:graphicFrameMk id="5" creationId="{7AF5BD84-788B-F646-BF41-671511BC7439}"/>
          </ac:graphicFrameMkLst>
        </pc:graphicFrameChg>
        <pc:graphicFrameChg chg="add del">
          <ac:chgData name="Tam Nguyen" userId="17b1f148-eb4a-4eb1-847c-af5dbd5bfbb0" providerId="ADAL" clId="{563DBFD5-8B80-8641-A7B5-757F8ED3DDA9}" dt="2020-03-17T08:03:42.112" v="10504"/>
          <ac:graphicFrameMkLst>
            <pc:docMk/>
            <pc:sldMk cId="1150346367" sldId="270"/>
            <ac:graphicFrameMk id="64" creationId="{51B06F5D-3BD3-E448-8A0F-CE34EC87CDA1}"/>
          </ac:graphicFrameMkLst>
        </pc:graphicFrameChg>
        <pc:graphicFrameChg chg="add del">
          <ac:chgData name="Tam Nguyen" userId="17b1f148-eb4a-4eb1-847c-af5dbd5bfbb0" providerId="ADAL" clId="{563DBFD5-8B80-8641-A7B5-757F8ED3DDA9}" dt="2020-03-17T08:05:18.186" v="10543"/>
          <ac:graphicFrameMkLst>
            <pc:docMk/>
            <pc:sldMk cId="1150346367" sldId="270"/>
            <ac:graphicFrameMk id="80" creationId="{8CD4A9A4-306E-5A43-A7F6-B18F2AD77646}"/>
          </ac:graphicFrameMkLst>
        </pc:graphicFrameChg>
        <pc:picChg chg="add del mod">
          <ac:chgData name="Tam Nguyen" userId="17b1f148-eb4a-4eb1-847c-af5dbd5bfbb0" providerId="ADAL" clId="{563DBFD5-8B80-8641-A7B5-757F8ED3DDA9}" dt="2020-03-17T08:04:04.065" v="10511" actId="478"/>
          <ac:picMkLst>
            <pc:docMk/>
            <pc:sldMk cId="1150346367" sldId="270"/>
            <ac:picMk id="79" creationId="{2F2A52D6-422D-D34A-81FE-CAA908B9C33F}"/>
          </ac:picMkLst>
        </pc:picChg>
        <pc:picChg chg="add mod">
          <ac:chgData name="Tam Nguyen" userId="17b1f148-eb4a-4eb1-847c-af5dbd5bfbb0" providerId="ADAL" clId="{563DBFD5-8B80-8641-A7B5-757F8ED3DDA9}" dt="2020-03-17T08:05:36.913" v="10554" actId="1037"/>
          <ac:picMkLst>
            <pc:docMk/>
            <pc:sldMk cId="1150346367" sldId="270"/>
            <ac:picMk id="95" creationId="{5BB7A202-315A-F84D-9598-6F9517E526C5}"/>
          </ac:picMkLst>
        </pc:picChg>
        <pc:cxnChg chg="mod">
          <ac:chgData name="Tam Nguyen" userId="17b1f148-eb4a-4eb1-847c-af5dbd5bfbb0" providerId="ADAL" clId="{563DBFD5-8B80-8641-A7B5-757F8ED3DDA9}" dt="2020-03-17T07:25:40.063" v="10266" actId="1036"/>
          <ac:cxnSpMkLst>
            <pc:docMk/>
            <pc:sldMk cId="1150346367" sldId="270"/>
            <ac:cxnSpMk id="18" creationId="{92FD7FBF-D361-5048-8550-C4F86AE6F895}"/>
          </ac:cxnSpMkLst>
        </pc:cxnChg>
        <pc:cxnChg chg="mod">
          <ac:chgData name="Tam Nguyen" userId="17b1f148-eb4a-4eb1-847c-af5dbd5bfbb0" providerId="ADAL" clId="{563DBFD5-8B80-8641-A7B5-757F8ED3DDA9}" dt="2020-03-17T07:25:40.063" v="10266" actId="1036"/>
          <ac:cxnSpMkLst>
            <pc:docMk/>
            <pc:sldMk cId="1150346367" sldId="270"/>
            <ac:cxnSpMk id="19" creationId="{AFB866AB-CA8D-1647-B6E8-80803F60409C}"/>
          </ac:cxnSpMkLst>
        </pc:cxnChg>
        <pc:cxnChg chg="add del mod">
          <ac:chgData name="Tam Nguyen" userId="17b1f148-eb4a-4eb1-847c-af5dbd5bfbb0" providerId="ADAL" clId="{563DBFD5-8B80-8641-A7B5-757F8ED3DDA9}" dt="2020-03-17T07:57:44.365" v="10424" actId="478"/>
          <ac:cxnSpMkLst>
            <pc:docMk/>
            <pc:sldMk cId="1150346367" sldId="270"/>
            <ac:cxnSpMk id="48" creationId="{FD4A0F43-094D-E646-943A-BD00C1CDCA34}"/>
          </ac:cxnSpMkLst>
        </pc:cxnChg>
        <pc:cxnChg chg="add del mod">
          <ac:chgData name="Tam Nguyen" userId="17b1f148-eb4a-4eb1-847c-af5dbd5bfbb0" providerId="ADAL" clId="{563DBFD5-8B80-8641-A7B5-757F8ED3DDA9}" dt="2020-03-17T08:04:07.711" v="10512" actId="478"/>
          <ac:cxnSpMkLst>
            <pc:docMk/>
            <pc:sldMk cId="1150346367" sldId="270"/>
            <ac:cxnSpMk id="50" creationId="{CA4CE4F3-C9BB-D34F-BBD6-56EBBC82C024}"/>
          </ac:cxnSpMkLst>
        </pc:cxnChg>
        <pc:cxnChg chg="add del mod">
          <ac:chgData name="Tam Nguyen" userId="17b1f148-eb4a-4eb1-847c-af5dbd5bfbb0" providerId="ADAL" clId="{563DBFD5-8B80-8641-A7B5-757F8ED3DDA9}" dt="2020-03-17T08:04:07.711" v="10512" actId="478"/>
          <ac:cxnSpMkLst>
            <pc:docMk/>
            <pc:sldMk cId="1150346367" sldId="270"/>
            <ac:cxnSpMk id="51" creationId="{96B674E2-AA33-DD45-845A-9667286F61BB}"/>
          </ac:cxnSpMkLst>
        </pc:cxnChg>
        <pc:cxnChg chg="add del mod">
          <ac:chgData name="Tam Nguyen" userId="17b1f148-eb4a-4eb1-847c-af5dbd5bfbb0" providerId="ADAL" clId="{563DBFD5-8B80-8641-A7B5-757F8ED3DDA9}" dt="2020-03-17T08:04:07.711" v="10512" actId="478"/>
          <ac:cxnSpMkLst>
            <pc:docMk/>
            <pc:sldMk cId="1150346367" sldId="270"/>
            <ac:cxnSpMk id="54" creationId="{86E82AA1-F871-C54E-AD2B-DE18D4D8E239}"/>
          </ac:cxnSpMkLst>
        </pc:cxnChg>
        <pc:cxnChg chg="add mod">
          <ac:chgData name="Tam Nguyen" userId="17b1f148-eb4a-4eb1-847c-af5dbd5bfbb0" providerId="ADAL" clId="{563DBFD5-8B80-8641-A7B5-757F8ED3DDA9}" dt="2020-03-17T08:02:54.218" v="10495" actId="693"/>
          <ac:cxnSpMkLst>
            <pc:docMk/>
            <pc:sldMk cId="1150346367" sldId="270"/>
            <ac:cxnSpMk id="59" creationId="{0A24F078-5C3C-ED43-A5F6-073185745D6B}"/>
          </ac:cxnSpMkLst>
        </pc:cxnChg>
      </pc:sldChg>
      <pc:sldChg chg="del ord">
        <pc:chgData name="Tam Nguyen" userId="17b1f148-eb4a-4eb1-847c-af5dbd5bfbb0" providerId="ADAL" clId="{563DBFD5-8B80-8641-A7B5-757F8ED3DDA9}" dt="2020-03-15T22:18:30.485" v="3020" actId="2696"/>
        <pc:sldMkLst>
          <pc:docMk/>
          <pc:sldMk cId="809580120" sldId="277"/>
        </pc:sldMkLst>
      </pc:sldChg>
      <pc:sldChg chg="modSp">
        <pc:chgData name="Tam Nguyen" userId="17b1f148-eb4a-4eb1-847c-af5dbd5bfbb0" providerId="ADAL" clId="{563DBFD5-8B80-8641-A7B5-757F8ED3DDA9}" dt="2020-03-17T07:36:14.462" v="10315" actId="20577"/>
        <pc:sldMkLst>
          <pc:docMk/>
          <pc:sldMk cId="60110301" sldId="278"/>
        </pc:sldMkLst>
        <pc:spChg chg="mod">
          <ac:chgData name="Tam Nguyen" userId="17b1f148-eb4a-4eb1-847c-af5dbd5bfbb0" providerId="ADAL" clId="{563DBFD5-8B80-8641-A7B5-757F8ED3DDA9}" dt="2020-03-17T07:36:14.462" v="10315" actId="20577"/>
          <ac:spMkLst>
            <pc:docMk/>
            <pc:sldMk cId="60110301" sldId="278"/>
            <ac:spMk id="14" creationId="{3AA2509B-0DF2-0740-B646-FBD790C5D1AC}"/>
          </ac:spMkLst>
        </pc:spChg>
      </pc:sldChg>
      <pc:sldChg chg="addSp delSp modSp del">
        <pc:chgData name="Tam Nguyen" userId="17b1f148-eb4a-4eb1-847c-af5dbd5bfbb0" providerId="ADAL" clId="{563DBFD5-8B80-8641-A7B5-757F8ED3DDA9}" dt="2020-03-17T23:07:54.397" v="16225" actId="2696"/>
        <pc:sldMkLst>
          <pc:docMk/>
          <pc:sldMk cId="310040447" sldId="281"/>
        </pc:sldMkLst>
        <pc:spChg chg="mod">
          <ac:chgData name="Tam Nguyen" userId="17b1f148-eb4a-4eb1-847c-af5dbd5bfbb0" providerId="ADAL" clId="{563DBFD5-8B80-8641-A7B5-757F8ED3DDA9}" dt="2020-03-17T07:05:18.592" v="10099" actId="20577"/>
          <ac:spMkLst>
            <pc:docMk/>
            <pc:sldMk cId="310040447" sldId="281"/>
            <ac:spMk id="2" creationId="{5AFEADBB-EEF1-DE49-912C-135C904FCEED}"/>
          </ac:spMkLst>
        </pc:spChg>
        <pc:spChg chg="del">
          <ac:chgData name="Tam Nguyen" userId="17b1f148-eb4a-4eb1-847c-af5dbd5bfbb0" providerId="ADAL" clId="{563DBFD5-8B80-8641-A7B5-757F8ED3DDA9}" dt="2020-03-17T07:05:21.733" v="10100" actId="478"/>
          <ac:spMkLst>
            <pc:docMk/>
            <pc:sldMk cId="310040447" sldId="281"/>
            <ac:spMk id="3" creationId="{50DDE8B2-1CA3-D242-ACB9-C4D09C10FEF1}"/>
          </ac:spMkLst>
        </pc:spChg>
        <pc:spChg chg="add del mod">
          <ac:chgData name="Tam Nguyen" userId="17b1f148-eb4a-4eb1-847c-af5dbd5bfbb0" providerId="ADAL" clId="{563DBFD5-8B80-8641-A7B5-757F8ED3DDA9}" dt="2020-03-17T07:05:27.944" v="10101" actId="478"/>
          <ac:spMkLst>
            <pc:docMk/>
            <pc:sldMk cId="310040447" sldId="281"/>
            <ac:spMk id="6" creationId="{5400F10B-10DE-9D4A-9B9C-4ED711EB8C73}"/>
          </ac:spMkLst>
        </pc:spChg>
        <pc:spChg chg="add">
          <ac:chgData name="Tam Nguyen" userId="17b1f148-eb4a-4eb1-847c-af5dbd5bfbb0" providerId="ADAL" clId="{563DBFD5-8B80-8641-A7B5-757F8ED3DDA9}" dt="2020-03-17T07:05:50.202" v="10102"/>
          <ac:spMkLst>
            <pc:docMk/>
            <pc:sldMk cId="310040447" sldId="281"/>
            <ac:spMk id="18" creationId="{C5C78501-F1FB-2548-8B0A-C0EFB357715D}"/>
          </ac:spMkLst>
        </pc:spChg>
        <pc:spChg chg="add">
          <ac:chgData name="Tam Nguyen" userId="17b1f148-eb4a-4eb1-847c-af5dbd5bfbb0" providerId="ADAL" clId="{563DBFD5-8B80-8641-A7B5-757F8ED3DDA9}" dt="2020-03-17T07:05:50.202" v="10102"/>
          <ac:spMkLst>
            <pc:docMk/>
            <pc:sldMk cId="310040447" sldId="281"/>
            <ac:spMk id="39" creationId="{CB264330-420D-F947-BBDA-9246C74B705D}"/>
          </ac:spMkLst>
        </pc:spChg>
        <pc:grpChg chg="add">
          <ac:chgData name="Tam Nguyen" userId="17b1f148-eb4a-4eb1-847c-af5dbd5bfbb0" providerId="ADAL" clId="{563DBFD5-8B80-8641-A7B5-757F8ED3DDA9}" dt="2020-03-17T07:05:50.202" v="10102"/>
          <ac:grpSpMkLst>
            <pc:docMk/>
            <pc:sldMk cId="310040447" sldId="281"/>
            <ac:grpSpMk id="7" creationId="{90F7AEF7-3A1B-744E-8E5E-5CE006AE545F}"/>
          </ac:grpSpMkLst>
        </pc:grpChg>
        <pc:grpChg chg="add">
          <ac:chgData name="Tam Nguyen" userId="17b1f148-eb4a-4eb1-847c-af5dbd5bfbb0" providerId="ADAL" clId="{563DBFD5-8B80-8641-A7B5-757F8ED3DDA9}" dt="2020-03-17T07:05:50.202" v="10102"/>
          <ac:grpSpMkLst>
            <pc:docMk/>
            <pc:sldMk cId="310040447" sldId="281"/>
            <ac:grpSpMk id="10" creationId="{535528DF-E48C-A043-ADBA-B042D96C5EAA}"/>
          </ac:grpSpMkLst>
        </pc:grpChg>
        <pc:grpChg chg="add">
          <ac:chgData name="Tam Nguyen" userId="17b1f148-eb4a-4eb1-847c-af5dbd5bfbb0" providerId="ADAL" clId="{563DBFD5-8B80-8641-A7B5-757F8ED3DDA9}" dt="2020-03-17T07:05:50.202" v="10102"/>
          <ac:grpSpMkLst>
            <pc:docMk/>
            <pc:sldMk cId="310040447" sldId="281"/>
            <ac:grpSpMk id="14" creationId="{34E5F082-E176-8F46-B1D1-AE98A0968AFD}"/>
          </ac:grpSpMkLst>
        </pc:grpChg>
        <pc:grpChg chg="add">
          <ac:chgData name="Tam Nguyen" userId="17b1f148-eb4a-4eb1-847c-af5dbd5bfbb0" providerId="ADAL" clId="{563DBFD5-8B80-8641-A7B5-757F8ED3DDA9}" dt="2020-03-17T07:05:50.202" v="10102"/>
          <ac:grpSpMkLst>
            <pc:docMk/>
            <pc:sldMk cId="310040447" sldId="281"/>
            <ac:grpSpMk id="19" creationId="{F109E41B-395C-BC45-8B22-C375A7CE916F}"/>
          </ac:grpSpMkLst>
        </pc:grpChg>
        <pc:grpChg chg="add">
          <ac:chgData name="Tam Nguyen" userId="17b1f148-eb4a-4eb1-847c-af5dbd5bfbb0" providerId="ADAL" clId="{563DBFD5-8B80-8641-A7B5-757F8ED3DDA9}" dt="2020-03-17T07:05:50.202" v="10102"/>
          <ac:grpSpMkLst>
            <pc:docMk/>
            <pc:sldMk cId="310040447" sldId="281"/>
            <ac:grpSpMk id="27" creationId="{08A67C34-4578-5D4C-AB4B-EE223F02C65C}"/>
          </ac:grpSpMkLst>
        </pc:grpChg>
        <pc:grpChg chg="add">
          <ac:chgData name="Tam Nguyen" userId="17b1f148-eb4a-4eb1-847c-af5dbd5bfbb0" providerId="ADAL" clId="{563DBFD5-8B80-8641-A7B5-757F8ED3DDA9}" dt="2020-03-17T07:05:50.202" v="10102"/>
          <ac:grpSpMkLst>
            <pc:docMk/>
            <pc:sldMk cId="310040447" sldId="281"/>
            <ac:grpSpMk id="35" creationId="{14E064F0-94CB-714D-81A8-695948A3C633}"/>
          </ac:grpSpMkLst>
        </pc:grpChg>
      </pc:sldChg>
      <pc:sldChg chg="addSp delSp modSp ord modTransition">
        <pc:chgData name="Tam Nguyen" userId="17b1f148-eb4a-4eb1-847c-af5dbd5bfbb0" providerId="ADAL" clId="{563DBFD5-8B80-8641-A7B5-757F8ED3DDA9}" dt="2020-03-18T13:21:32.840" v="20628" actId="14100"/>
        <pc:sldMkLst>
          <pc:docMk/>
          <pc:sldMk cId="4048378341" sldId="282"/>
        </pc:sldMkLst>
        <pc:spChg chg="mod">
          <ac:chgData name="Tam Nguyen" userId="17b1f148-eb4a-4eb1-847c-af5dbd5bfbb0" providerId="ADAL" clId="{563DBFD5-8B80-8641-A7B5-757F8ED3DDA9}" dt="2020-03-17T07:06:23.577" v="10129" actId="113"/>
          <ac:spMkLst>
            <pc:docMk/>
            <pc:sldMk cId="4048378341" sldId="282"/>
            <ac:spMk id="2" creationId="{73B0E91F-3BBC-0341-A389-DCDB9107CF27}"/>
          </ac:spMkLst>
        </pc:spChg>
        <pc:spChg chg="del">
          <ac:chgData name="Tam Nguyen" userId="17b1f148-eb4a-4eb1-847c-af5dbd5bfbb0" providerId="ADAL" clId="{563DBFD5-8B80-8641-A7B5-757F8ED3DDA9}" dt="2020-03-17T07:21:31.492" v="10193" actId="478"/>
          <ac:spMkLst>
            <pc:docMk/>
            <pc:sldMk cId="4048378341" sldId="282"/>
            <ac:spMk id="3" creationId="{FE90D25F-4C36-BD47-B3BE-FA22FEA6D165}"/>
          </ac:spMkLst>
        </pc:spChg>
        <pc:spChg chg="add del">
          <ac:chgData name="Tam Nguyen" userId="17b1f148-eb4a-4eb1-847c-af5dbd5bfbb0" providerId="ADAL" clId="{563DBFD5-8B80-8641-A7B5-757F8ED3DDA9}" dt="2020-03-18T01:47:38.254" v="17202" actId="478"/>
          <ac:spMkLst>
            <pc:docMk/>
            <pc:sldMk cId="4048378341" sldId="282"/>
            <ac:spMk id="16" creationId="{8A4DB22A-691D-5247-9C77-8E511ECE0762}"/>
          </ac:spMkLst>
        </pc:spChg>
        <pc:spChg chg="mod">
          <ac:chgData name="Tam Nguyen" userId="17b1f148-eb4a-4eb1-847c-af5dbd5bfbb0" providerId="ADAL" clId="{563DBFD5-8B80-8641-A7B5-757F8ED3DDA9}" dt="2020-03-18T01:58:48.575" v="17246" actId="20577"/>
          <ac:spMkLst>
            <pc:docMk/>
            <pc:sldMk cId="4048378341" sldId="282"/>
            <ac:spMk id="19" creationId="{3BC5FE4B-E214-E040-AEDB-F55CA6C62F3C}"/>
          </ac:spMkLst>
        </pc:spChg>
        <pc:spChg chg="mod">
          <ac:chgData name="Tam Nguyen" userId="17b1f148-eb4a-4eb1-847c-af5dbd5bfbb0" providerId="ADAL" clId="{563DBFD5-8B80-8641-A7B5-757F8ED3DDA9}" dt="2020-03-18T01:58:30.443" v="17236" actId="20577"/>
          <ac:spMkLst>
            <pc:docMk/>
            <pc:sldMk cId="4048378341" sldId="282"/>
            <ac:spMk id="20" creationId="{EEE22CAA-049D-3A4C-B6E1-8E300DCA896E}"/>
          </ac:spMkLst>
        </pc:spChg>
        <pc:spChg chg="mod">
          <ac:chgData name="Tam Nguyen" userId="17b1f148-eb4a-4eb1-847c-af5dbd5bfbb0" providerId="ADAL" clId="{563DBFD5-8B80-8641-A7B5-757F8ED3DDA9}" dt="2020-03-18T01:58:40.481" v="17240" actId="20577"/>
          <ac:spMkLst>
            <pc:docMk/>
            <pc:sldMk cId="4048378341" sldId="282"/>
            <ac:spMk id="28" creationId="{17D9722F-7B93-7F4A-A7AC-2EEFF35AF213}"/>
          </ac:spMkLst>
        </pc:spChg>
        <pc:spChg chg="mod">
          <ac:chgData name="Tam Nguyen" userId="17b1f148-eb4a-4eb1-847c-af5dbd5bfbb0" providerId="ADAL" clId="{563DBFD5-8B80-8641-A7B5-757F8ED3DDA9}" dt="2020-03-18T01:58:21.013" v="17230" actId="20577"/>
          <ac:spMkLst>
            <pc:docMk/>
            <pc:sldMk cId="4048378341" sldId="282"/>
            <ac:spMk id="29" creationId="{D37774DB-E4B0-0547-93AF-1B1B6A0D0747}"/>
          </ac:spMkLst>
        </pc:spChg>
        <pc:spChg chg="mod">
          <ac:chgData name="Tam Nguyen" userId="17b1f148-eb4a-4eb1-847c-af5dbd5bfbb0" providerId="ADAL" clId="{563DBFD5-8B80-8641-A7B5-757F8ED3DDA9}" dt="2020-03-18T01:48:46.613" v="17221" actId="20577"/>
          <ac:spMkLst>
            <pc:docMk/>
            <pc:sldMk cId="4048378341" sldId="282"/>
            <ac:spMk id="35" creationId="{2D12D5C7-1409-7046-A991-011665D1AAF6}"/>
          </ac:spMkLst>
        </pc:spChg>
        <pc:spChg chg="mod">
          <ac:chgData name="Tam Nguyen" userId="17b1f148-eb4a-4eb1-847c-af5dbd5bfbb0" providerId="ADAL" clId="{563DBFD5-8B80-8641-A7B5-757F8ED3DDA9}" dt="2020-03-18T13:21:32.840" v="20628" actId="14100"/>
          <ac:spMkLst>
            <pc:docMk/>
            <pc:sldMk cId="4048378341" sldId="282"/>
            <ac:spMk id="36" creationId="{0F68AE17-0C7E-0048-9C6C-93F96FE893BA}"/>
          </ac:spMkLst>
        </pc:spChg>
        <pc:spChg chg="add mod">
          <ac:chgData name="Tam Nguyen" userId="17b1f148-eb4a-4eb1-847c-af5dbd5bfbb0" providerId="ADAL" clId="{563DBFD5-8B80-8641-A7B5-757F8ED3DDA9}" dt="2020-03-18T02:10:12.249" v="17605" actId="115"/>
          <ac:spMkLst>
            <pc:docMk/>
            <pc:sldMk cId="4048378341" sldId="282"/>
            <ac:spMk id="37" creationId="{46B75977-3FB7-2E4F-8DFB-7EC1CDEAC9D5}"/>
          </ac:spMkLst>
        </pc:spChg>
        <pc:spChg chg="add mod">
          <ac:chgData name="Tam Nguyen" userId="17b1f148-eb4a-4eb1-847c-af5dbd5bfbb0" providerId="ADAL" clId="{563DBFD5-8B80-8641-A7B5-757F8ED3DDA9}" dt="2020-03-18T13:21:04.556" v="20605" actId="1076"/>
          <ac:spMkLst>
            <pc:docMk/>
            <pc:sldMk cId="4048378341" sldId="282"/>
            <ac:spMk id="50" creationId="{3E95E4EB-AD22-3647-8315-D8C73E464FAA}"/>
          </ac:spMkLst>
        </pc:spChg>
        <pc:grpChg chg="add">
          <ac:chgData name="Tam Nguyen" userId="17b1f148-eb4a-4eb1-847c-af5dbd5bfbb0" providerId="ADAL" clId="{563DBFD5-8B80-8641-A7B5-757F8ED3DDA9}" dt="2020-03-17T07:21:32.106" v="10194"/>
          <ac:grpSpMkLst>
            <pc:docMk/>
            <pc:sldMk cId="4048378341" sldId="282"/>
            <ac:grpSpMk id="5" creationId="{96A9AAC3-1449-5D46-A1A8-2B40F2E190E7}"/>
          </ac:grpSpMkLst>
        </pc:grpChg>
        <pc:grpChg chg="add">
          <ac:chgData name="Tam Nguyen" userId="17b1f148-eb4a-4eb1-847c-af5dbd5bfbb0" providerId="ADAL" clId="{563DBFD5-8B80-8641-A7B5-757F8ED3DDA9}" dt="2020-03-17T07:21:32.106" v="10194"/>
          <ac:grpSpMkLst>
            <pc:docMk/>
            <pc:sldMk cId="4048378341" sldId="282"/>
            <ac:grpSpMk id="8" creationId="{158043BC-4DBD-FF43-88E2-5A3EACCA77CA}"/>
          </ac:grpSpMkLst>
        </pc:grpChg>
        <pc:grpChg chg="add">
          <ac:chgData name="Tam Nguyen" userId="17b1f148-eb4a-4eb1-847c-af5dbd5bfbb0" providerId="ADAL" clId="{563DBFD5-8B80-8641-A7B5-757F8ED3DDA9}" dt="2020-03-17T07:21:32.106" v="10194"/>
          <ac:grpSpMkLst>
            <pc:docMk/>
            <pc:sldMk cId="4048378341" sldId="282"/>
            <ac:grpSpMk id="12" creationId="{031951BE-B081-D444-A702-24570911AC7C}"/>
          </ac:grpSpMkLst>
        </pc:grpChg>
        <pc:grpChg chg="add">
          <ac:chgData name="Tam Nguyen" userId="17b1f148-eb4a-4eb1-847c-af5dbd5bfbb0" providerId="ADAL" clId="{563DBFD5-8B80-8641-A7B5-757F8ED3DDA9}" dt="2020-03-17T07:21:32.106" v="10194"/>
          <ac:grpSpMkLst>
            <pc:docMk/>
            <pc:sldMk cId="4048378341" sldId="282"/>
            <ac:grpSpMk id="17" creationId="{772FBF0D-69B7-A04E-8D50-E9BAE7F69F8F}"/>
          </ac:grpSpMkLst>
        </pc:grpChg>
        <pc:grpChg chg="add">
          <ac:chgData name="Tam Nguyen" userId="17b1f148-eb4a-4eb1-847c-af5dbd5bfbb0" providerId="ADAL" clId="{563DBFD5-8B80-8641-A7B5-757F8ED3DDA9}" dt="2020-03-17T07:21:32.106" v="10194"/>
          <ac:grpSpMkLst>
            <pc:docMk/>
            <pc:sldMk cId="4048378341" sldId="282"/>
            <ac:grpSpMk id="25" creationId="{82A55731-3786-1347-A1FE-433828A23884}"/>
          </ac:grpSpMkLst>
        </pc:grpChg>
        <pc:grpChg chg="add">
          <ac:chgData name="Tam Nguyen" userId="17b1f148-eb4a-4eb1-847c-af5dbd5bfbb0" providerId="ADAL" clId="{563DBFD5-8B80-8641-A7B5-757F8ED3DDA9}" dt="2020-03-17T07:21:32.106" v="10194"/>
          <ac:grpSpMkLst>
            <pc:docMk/>
            <pc:sldMk cId="4048378341" sldId="282"/>
            <ac:grpSpMk id="33" creationId="{55969F84-8D23-E14F-B13D-09B0FB168E91}"/>
          </ac:grpSpMkLst>
        </pc:grpChg>
        <pc:picChg chg="del">
          <ac:chgData name="Tam Nguyen" userId="17b1f148-eb4a-4eb1-847c-af5dbd5bfbb0" providerId="ADAL" clId="{563DBFD5-8B80-8641-A7B5-757F8ED3DDA9}" dt="2020-03-18T01:58:55.133" v="17247" actId="478"/>
          <ac:picMkLst>
            <pc:docMk/>
            <pc:sldMk cId="4048378341" sldId="282"/>
            <ac:picMk id="10" creationId="{7B84EBD8-ECE3-894E-8863-58A0A2066311}"/>
          </ac:picMkLst>
        </pc:picChg>
        <pc:picChg chg="del">
          <ac:chgData name="Tam Nguyen" userId="17b1f148-eb4a-4eb1-847c-af5dbd5bfbb0" providerId="ADAL" clId="{563DBFD5-8B80-8641-A7B5-757F8ED3DDA9}" dt="2020-03-18T01:58:57.196" v="17248" actId="478"/>
          <ac:picMkLst>
            <pc:docMk/>
            <pc:sldMk cId="4048378341" sldId="282"/>
            <ac:picMk id="13" creationId="{2E39D645-E02D-C741-8DBB-D8F1B386D10B}"/>
          </ac:picMkLst>
        </pc:picChg>
        <pc:picChg chg="add mod">
          <ac:chgData name="Tam Nguyen" userId="17b1f148-eb4a-4eb1-847c-af5dbd5bfbb0" providerId="ADAL" clId="{563DBFD5-8B80-8641-A7B5-757F8ED3DDA9}" dt="2020-03-18T01:48:05.249" v="17211" actId="1038"/>
          <ac:picMkLst>
            <pc:docMk/>
            <pc:sldMk cId="4048378341" sldId="282"/>
            <ac:picMk id="39" creationId="{1220A7D4-81C7-7544-82FF-5A6FE520D78D}"/>
          </ac:picMkLst>
        </pc:picChg>
        <pc:picChg chg="add del">
          <ac:chgData name="Tam Nguyen" userId="17b1f148-eb4a-4eb1-847c-af5dbd5bfbb0" providerId="ADAL" clId="{563DBFD5-8B80-8641-A7B5-757F8ED3DDA9}" dt="2020-03-18T01:48:03.391" v="17209" actId="478"/>
          <ac:picMkLst>
            <pc:docMk/>
            <pc:sldMk cId="4048378341" sldId="282"/>
            <ac:picMk id="40" creationId="{4DF4DAF5-88D0-A44E-8E42-58DAB923F253}"/>
          </ac:picMkLst>
        </pc:picChg>
        <pc:picChg chg="add mod">
          <ac:chgData name="Tam Nguyen" userId="17b1f148-eb4a-4eb1-847c-af5dbd5bfbb0" providerId="ADAL" clId="{563DBFD5-8B80-8641-A7B5-757F8ED3DDA9}" dt="2020-03-18T02:00:31.475" v="17288" actId="1037"/>
          <ac:picMkLst>
            <pc:docMk/>
            <pc:sldMk cId="4048378341" sldId="282"/>
            <ac:picMk id="42" creationId="{34CB7CAB-CDE7-9847-A0D4-43BDD878D265}"/>
          </ac:picMkLst>
        </pc:picChg>
        <pc:picChg chg="add mod">
          <ac:chgData name="Tam Nguyen" userId="17b1f148-eb4a-4eb1-847c-af5dbd5bfbb0" providerId="ADAL" clId="{563DBFD5-8B80-8641-A7B5-757F8ED3DDA9}" dt="2020-03-18T02:01:17.941" v="17294" actId="1076"/>
          <ac:picMkLst>
            <pc:docMk/>
            <pc:sldMk cId="4048378341" sldId="282"/>
            <ac:picMk id="44" creationId="{4912FC96-8057-054F-96C0-03B168507121}"/>
          </ac:picMkLst>
        </pc:picChg>
        <pc:picChg chg="add del mod modCrop">
          <ac:chgData name="Tam Nguyen" userId="17b1f148-eb4a-4eb1-847c-af5dbd5bfbb0" providerId="ADAL" clId="{563DBFD5-8B80-8641-A7B5-757F8ED3DDA9}" dt="2020-03-18T03:40:01.881" v="17771" actId="478"/>
          <ac:picMkLst>
            <pc:docMk/>
            <pc:sldMk cId="4048378341" sldId="282"/>
            <ac:picMk id="46" creationId="{1EE42187-6BDD-FD49-B625-740632EFB46A}"/>
          </ac:picMkLst>
        </pc:picChg>
        <pc:picChg chg="add mod modCrop">
          <ac:chgData name="Tam Nguyen" userId="17b1f148-eb4a-4eb1-847c-af5dbd5bfbb0" providerId="ADAL" clId="{563DBFD5-8B80-8641-A7B5-757F8ED3DDA9}" dt="2020-03-18T03:40:26.240" v="17787" actId="1038"/>
          <ac:picMkLst>
            <pc:docMk/>
            <pc:sldMk cId="4048378341" sldId="282"/>
            <ac:picMk id="47" creationId="{F20123F4-5616-AF44-A316-46A7B9B35C29}"/>
          </ac:picMkLst>
        </pc:picChg>
        <pc:picChg chg="add del mod">
          <ac:chgData name="Tam Nguyen" userId="17b1f148-eb4a-4eb1-847c-af5dbd5bfbb0" providerId="ADAL" clId="{563DBFD5-8B80-8641-A7B5-757F8ED3DDA9}" dt="2020-03-18T05:38:37.416" v="18977"/>
          <ac:picMkLst>
            <pc:docMk/>
            <pc:sldMk cId="4048378341" sldId="282"/>
            <ac:picMk id="48" creationId="{015A05F7-ED03-6342-BD24-F0ACFD8DDD15}"/>
          </ac:picMkLst>
        </pc:picChg>
        <pc:picChg chg="add del mod">
          <ac:chgData name="Tam Nguyen" userId="17b1f148-eb4a-4eb1-847c-af5dbd5bfbb0" providerId="ADAL" clId="{563DBFD5-8B80-8641-A7B5-757F8ED3DDA9}" dt="2020-03-18T05:39:47.224" v="18986" actId="478"/>
          <ac:picMkLst>
            <pc:docMk/>
            <pc:sldMk cId="4048378341" sldId="282"/>
            <ac:picMk id="49" creationId="{DC350893-E4D2-4F45-A4F5-BFE0B5E8DF82}"/>
          </ac:picMkLst>
        </pc:picChg>
      </pc:sldChg>
      <pc:sldChg chg="addSp delSp modSp">
        <pc:chgData name="Tam Nguyen" userId="17b1f148-eb4a-4eb1-847c-af5dbd5bfbb0" providerId="ADAL" clId="{563DBFD5-8B80-8641-A7B5-757F8ED3DDA9}" dt="2020-03-17T22:31:06.743" v="16090" actId="14100"/>
        <pc:sldMkLst>
          <pc:docMk/>
          <pc:sldMk cId="68566736" sldId="283"/>
        </pc:sldMkLst>
        <pc:spChg chg="mod">
          <ac:chgData name="Tam Nguyen" userId="17b1f148-eb4a-4eb1-847c-af5dbd5bfbb0" providerId="ADAL" clId="{563DBFD5-8B80-8641-A7B5-757F8ED3DDA9}" dt="2020-03-17T06:38:43.972" v="9679" actId="242"/>
          <ac:spMkLst>
            <pc:docMk/>
            <pc:sldMk cId="68566736" sldId="283"/>
            <ac:spMk id="2" creationId="{F5A8BA35-E8A1-A54E-8BA9-11C82DDE3684}"/>
          </ac:spMkLst>
        </pc:spChg>
        <pc:spChg chg="del">
          <ac:chgData name="Tam Nguyen" userId="17b1f148-eb4a-4eb1-847c-af5dbd5bfbb0" providerId="ADAL" clId="{563DBFD5-8B80-8641-A7B5-757F8ED3DDA9}" dt="2020-03-15T18:32:01.305" v="982"/>
          <ac:spMkLst>
            <pc:docMk/>
            <pc:sldMk cId="68566736" sldId="283"/>
            <ac:spMk id="3" creationId="{84DC8EAD-9C0E-0148-9BC3-30A1CF20B215}"/>
          </ac:spMkLst>
        </pc:spChg>
        <pc:spChg chg="add mod">
          <ac:chgData name="Tam Nguyen" userId="17b1f148-eb4a-4eb1-847c-af5dbd5bfbb0" providerId="ADAL" clId="{563DBFD5-8B80-8641-A7B5-757F8ED3DDA9}" dt="2020-03-17T22:31:06.743" v="16090" actId="14100"/>
          <ac:spMkLst>
            <pc:docMk/>
            <pc:sldMk cId="68566736" sldId="283"/>
            <ac:spMk id="7" creationId="{987067A4-1418-FA4F-AD51-BDF529E7D8A9}"/>
          </ac:spMkLst>
        </pc:spChg>
        <pc:spChg chg="add mod topLvl">
          <ac:chgData name="Tam Nguyen" userId="17b1f148-eb4a-4eb1-847c-af5dbd5bfbb0" providerId="ADAL" clId="{563DBFD5-8B80-8641-A7B5-757F8ED3DDA9}" dt="2020-03-17T21:51:18.687" v="15763" actId="1036"/>
          <ac:spMkLst>
            <pc:docMk/>
            <pc:sldMk cId="68566736" sldId="283"/>
            <ac:spMk id="11" creationId="{517D7B2F-FEB4-6044-B3DD-C1C7ADBE8C57}"/>
          </ac:spMkLst>
        </pc:spChg>
        <pc:spChg chg="add mod topLvl">
          <ac:chgData name="Tam Nguyen" userId="17b1f148-eb4a-4eb1-847c-af5dbd5bfbb0" providerId="ADAL" clId="{563DBFD5-8B80-8641-A7B5-757F8ED3DDA9}" dt="2020-03-17T21:51:05.717" v="15748" actId="165"/>
          <ac:spMkLst>
            <pc:docMk/>
            <pc:sldMk cId="68566736" sldId="283"/>
            <ac:spMk id="12" creationId="{9B5FCEC8-08A3-C743-BDC7-E84C193E70A5}"/>
          </ac:spMkLst>
        </pc:spChg>
        <pc:grpChg chg="add del mod">
          <ac:chgData name="Tam Nguyen" userId="17b1f148-eb4a-4eb1-847c-af5dbd5bfbb0" providerId="ADAL" clId="{563DBFD5-8B80-8641-A7B5-757F8ED3DDA9}" dt="2020-03-17T21:51:05.717" v="15748" actId="165"/>
          <ac:grpSpMkLst>
            <pc:docMk/>
            <pc:sldMk cId="68566736" sldId="283"/>
            <ac:grpSpMk id="15" creationId="{3665E96E-D1BC-F548-A177-947B53AE9839}"/>
          </ac:grpSpMkLst>
        </pc:grpChg>
        <pc:grpChg chg="add mod">
          <ac:chgData name="Tam Nguyen" userId="17b1f148-eb4a-4eb1-847c-af5dbd5bfbb0" providerId="ADAL" clId="{563DBFD5-8B80-8641-A7B5-757F8ED3DDA9}" dt="2020-03-17T21:51:13.911" v="15756" actId="1035"/>
          <ac:grpSpMkLst>
            <pc:docMk/>
            <pc:sldMk cId="68566736" sldId="283"/>
            <ac:grpSpMk id="16" creationId="{7AF8E4E9-A617-734E-A5FD-2D3B465CEA66}"/>
          </ac:grpSpMkLst>
        </pc:grpChg>
        <pc:picChg chg="add mod">
          <ac:chgData name="Tam Nguyen" userId="17b1f148-eb4a-4eb1-847c-af5dbd5bfbb0" providerId="ADAL" clId="{563DBFD5-8B80-8641-A7B5-757F8ED3DDA9}" dt="2020-03-17T21:49:40.421" v="15705" actId="552"/>
          <ac:picMkLst>
            <pc:docMk/>
            <pc:sldMk cId="68566736" sldId="283"/>
            <ac:picMk id="5" creationId="{4910E9C8-349D-524E-ABA8-2A745C9E69CA}"/>
          </ac:picMkLst>
        </pc:picChg>
        <pc:picChg chg="add del mod">
          <ac:chgData name="Tam Nguyen" userId="17b1f148-eb4a-4eb1-847c-af5dbd5bfbb0" providerId="ADAL" clId="{563DBFD5-8B80-8641-A7B5-757F8ED3DDA9}" dt="2020-03-15T18:32:04.889" v="985"/>
          <ac:picMkLst>
            <pc:docMk/>
            <pc:sldMk cId="68566736" sldId="283"/>
            <ac:picMk id="6" creationId="{F90BF6C0-CAFC-B246-BC96-8FC2EED53925}"/>
          </ac:picMkLst>
        </pc:picChg>
        <pc:picChg chg="add del mod">
          <ac:chgData name="Tam Nguyen" userId="17b1f148-eb4a-4eb1-847c-af5dbd5bfbb0" providerId="ADAL" clId="{563DBFD5-8B80-8641-A7B5-757F8ED3DDA9}" dt="2020-03-15T20:02:22.382" v="1463" actId="478"/>
          <ac:picMkLst>
            <pc:docMk/>
            <pc:sldMk cId="68566736" sldId="283"/>
            <ac:picMk id="8" creationId="{424AE313-522D-134F-ADCC-CC7BE46018C9}"/>
          </ac:picMkLst>
        </pc:picChg>
        <pc:picChg chg="add del mod">
          <ac:chgData name="Tam Nguyen" userId="17b1f148-eb4a-4eb1-847c-af5dbd5bfbb0" providerId="ADAL" clId="{563DBFD5-8B80-8641-A7B5-757F8ED3DDA9}" dt="2020-03-17T22:04:57.052" v="15988" actId="478"/>
          <ac:picMkLst>
            <pc:docMk/>
            <pc:sldMk cId="68566736" sldId="283"/>
            <ac:picMk id="8" creationId="{6C538358-EE48-834C-A47E-7EBB8A34E131}"/>
          </ac:picMkLst>
        </pc:picChg>
        <pc:picChg chg="add mod topLvl">
          <ac:chgData name="Tam Nguyen" userId="17b1f148-eb4a-4eb1-847c-af5dbd5bfbb0" providerId="ADAL" clId="{563DBFD5-8B80-8641-A7B5-757F8ED3DDA9}" dt="2020-03-17T21:51:10.777" v="15749" actId="164"/>
          <ac:picMkLst>
            <pc:docMk/>
            <pc:sldMk cId="68566736" sldId="283"/>
            <ac:picMk id="10" creationId="{4C83F0A8-4B86-5C43-9380-A1288F7B0AE3}"/>
          </ac:picMkLst>
        </pc:picChg>
        <pc:picChg chg="add mod">
          <ac:chgData name="Tam Nguyen" userId="17b1f148-eb4a-4eb1-847c-af5dbd5bfbb0" providerId="ADAL" clId="{563DBFD5-8B80-8641-A7B5-757F8ED3DDA9}" dt="2020-03-17T21:50:42.416" v="15737" actId="14100"/>
          <ac:picMkLst>
            <pc:docMk/>
            <pc:sldMk cId="68566736" sldId="283"/>
            <ac:picMk id="14" creationId="{06F8A5A6-52FF-2D4E-8C20-0FF5914EE4A5}"/>
          </ac:picMkLst>
        </pc:picChg>
        <pc:picChg chg="add del mod">
          <ac:chgData name="Tam Nguyen" userId="17b1f148-eb4a-4eb1-847c-af5dbd5bfbb0" providerId="ADAL" clId="{563DBFD5-8B80-8641-A7B5-757F8ED3DDA9}" dt="2020-03-15T21:27:31.785" v="1837"/>
          <ac:picMkLst>
            <pc:docMk/>
            <pc:sldMk cId="68566736" sldId="283"/>
            <ac:picMk id="17" creationId="{547E3DC1-BFD5-C746-8F68-37E37C09E8EF}"/>
          </ac:picMkLst>
        </pc:picChg>
        <pc:picChg chg="add del mod">
          <ac:chgData name="Tam Nguyen" userId="17b1f148-eb4a-4eb1-847c-af5dbd5bfbb0" providerId="ADAL" clId="{563DBFD5-8B80-8641-A7B5-757F8ED3DDA9}" dt="2020-03-17T22:05:37.775" v="15989" actId="478"/>
          <ac:picMkLst>
            <pc:docMk/>
            <pc:sldMk cId="68566736" sldId="283"/>
            <ac:picMk id="18" creationId="{24CC06D1-4F32-3D4B-9DDE-D3F2212FC107}"/>
          </ac:picMkLst>
        </pc:picChg>
        <pc:cxnChg chg="add mod topLvl">
          <ac:chgData name="Tam Nguyen" userId="17b1f148-eb4a-4eb1-847c-af5dbd5bfbb0" providerId="ADAL" clId="{563DBFD5-8B80-8641-A7B5-757F8ED3DDA9}" dt="2020-03-17T21:51:10.777" v="15749" actId="164"/>
          <ac:cxnSpMkLst>
            <pc:docMk/>
            <pc:sldMk cId="68566736" sldId="283"/>
            <ac:cxnSpMk id="13" creationId="{8C75E7A8-2D7F-DF4F-847B-3471330ED0F3}"/>
          </ac:cxnSpMkLst>
        </pc:cxnChg>
      </pc:sldChg>
      <pc:sldChg chg="del">
        <pc:chgData name="Tam Nguyen" userId="17b1f148-eb4a-4eb1-847c-af5dbd5bfbb0" providerId="ADAL" clId="{563DBFD5-8B80-8641-A7B5-757F8ED3DDA9}" dt="2020-03-15T18:15:23.513" v="519" actId="2696"/>
        <pc:sldMkLst>
          <pc:docMk/>
          <pc:sldMk cId="1632820418" sldId="284"/>
        </pc:sldMkLst>
      </pc:sldChg>
      <pc:sldChg chg="addSp delSp modSp del ord">
        <pc:chgData name="Tam Nguyen" userId="17b1f148-eb4a-4eb1-847c-af5dbd5bfbb0" providerId="ADAL" clId="{563DBFD5-8B80-8641-A7B5-757F8ED3DDA9}" dt="2020-03-15T22:22:04.622" v="3078" actId="2696"/>
        <pc:sldMkLst>
          <pc:docMk/>
          <pc:sldMk cId="562601147" sldId="285"/>
        </pc:sldMkLst>
        <pc:spChg chg="del mod">
          <ac:chgData name="Tam Nguyen" userId="17b1f148-eb4a-4eb1-847c-af5dbd5bfbb0" providerId="ADAL" clId="{563DBFD5-8B80-8641-A7B5-757F8ED3DDA9}" dt="2020-03-15T22:20:37.607" v="3068"/>
          <ac:spMkLst>
            <pc:docMk/>
            <pc:sldMk cId="562601147" sldId="285"/>
            <ac:spMk id="3" creationId="{C8FADB9C-3552-2449-BCEA-7008945E345E}"/>
          </ac:spMkLst>
        </pc:spChg>
        <pc:spChg chg="add mod">
          <ac:chgData name="Tam Nguyen" userId="17b1f148-eb4a-4eb1-847c-af5dbd5bfbb0" providerId="ADAL" clId="{563DBFD5-8B80-8641-A7B5-757F8ED3DDA9}" dt="2020-03-15T22:21:03.929" v="3072" actId="1076"/>
          <ac:spMkLst>
            <pc:docMk/>
            <pc:sldMk cId="562601147" sldId="285"/>
            <ac:spMk id="5" creationId="{457879F4-5E30-E148-919E-027AB691508D}"/>
          </ac:spMkLst>
        </pc:spChg>
        <pc:spChg chg="del">
          <ac:chgData name="Tam Nguyen" userId="17b1f148-eb4a-4eb1-847c-af5dbd5bfbb0" providerId="ADAL" clId="{563DBFD5-8B80-8641-A7B5-757F8ED3DDA9}" dt="2020-03-15T22:20:54.379" v="3071"/>
          <ac:spMkLst>
            <pc:docMk/>
            <pc:sldMk cId="562601147" sldId="285"/>
            <ac:spMk id="19" creationId="{0AC31E4F-A5D3-47EF-8E25-9C2DA2F852F7}"/>
          </ac:spMkLst>
        </pc:spChg>
        <pc:spChg chg="del">
          <ac:chgData name="Tam Nguyen" userId="17b1f148-eb4a-4eb1-847c-af5dbd5bfbb0" providerId="ADAL" clId="{563DBFD5-8B80-8641-A7B5-757F8ED3DDA9}" dt="2020-03-15T22:20:54.379" v="3071"/>
          <ac:spMkLst>
            <pc:docMk/>
            <pc:sldMk cId="562601147" sldId="285"/>
            <ac:spMk id="26" creationId="{DB2C1A85-0E90-41D5-A8D9-9E7785E11AF0}"/>
          </ac:spMkLst>
        </pc:spChg>
        <pc:spChg chg="del">
          <ac:chgData name="Tam Nguyen" userId="17b1f148-eb4a-4eb1-847c-af5dbd5bfbb0" providerId="ADAL" clId="{563DBFD5-8B80-8641-A7B5-757F8ED3DDA9}" dt="2020-03-15T22:20:54.379" v="3071"/>
          <ac:spMkLst>
            <pc:docMk/>
            <pc:sldMk cId="562601147" sldId="285"/>
            <ac:spMk id="28" creationId="{7439C1BB-E0E9-404D-BDE2-0DD639B1C7A3}"/>
          </ac:spMkLst>
        </pc:spChg>
        <pc:spChg chg="del">
          <ac:chgData name="Tam Nguyen" userId="17b1f148-eb4a-4eb1-847c-af5dbd5bfbb0" providerId="ADAL" clId="{563DBFD5-8B80-8641-A7B5-757F8ED3DDA9}" dt="2020-03-15T22:20:54.379" v="3071"/>
          <ac:spMkLst>
            <pc:docMk/>
            <pc:sldMk cId="562601147" sldId="285"/>
            <ac:spMk id="30" creationId="{E9FC7943-E382-4AF2-A555-32F179E3C09B}"/>
          </ac:spMkLst>
        </pc:spChg>
        <pc:picChg chg="del">
          <ac:chgData name="Tam Nguyen" userId="17b1f148-eb4a-4eb1-847c-af5dbd5bfbb0" providerId="ADAL" clId="{563DBFD5-8B80-8641-A7B5-757F8ED3DDA9}" dt="2020-03-15T22:20:54.379" v="3071"/>
          <ac:picMkLst>
            <pc:docMk/>
            <pc:sldMk cId="562601147" sldId="285"/>
            <ac:picMk id="6" creationId="{1262742D-711C-4964-9890-7721B12E264F}"/>
          </ac:picMkLst>
        </pc:picChg>
        <pc:picChg chg="del">
          <ac:chgData name="Tam Nguyen" userId="17b1f148-eb4a-4eb1-847c-af5dbd5bfbb0" providerId="ADAL" clId="{563DBFD5-8B80-8641-A7B5-757F8ED3DDA9}" dt="2020-03-15T22:20:54.379" v="3071"/>
          <ac:picMkLst>
            <pc:docMk/>
            <pc:sldMk cId="562601147" sldId="285"/>
            <ac:picMk id="9" creationId="{20A4C62B-0F48-4669-8F1D-4314BD02D734}"/>
          </ac:picMkLst>
        </pc:picChg>
        <pc:picChg chg="del">
          <ac:chgData name="Tam Nguyen" userId="17b1f148-eb4a-4eb1-847c-af5dbd5bfbb0" providerId="ADAL" clId="{563DBFD5-8B80-8641-A7B5-757F8ED3DDA9}" dt="2020-03-15T22:20:54.379" v="3071"/>
          <ac:picMkLst>
            <pc:docMk/>
            <pc:sldMk cId="562601147" sldId="285"/>
            <ac:picMk id="11" creationId="{6979C671-AAA9-4E54-ABCD-9F4724FD7927}"/>
          </ac:picMkLst>
        </pc:picChg>
        <pc:picChg chg="del">
          <ac:chgData name="Tam Nguyen" userId="17b1f148-eb4a-4eb1-847c-af5dbd5bfbb0" providerId="ADAL" clId="{563DBFD5-8B80-8641-A7B5-757F8ED3DDA9}" dt="2020-03-15T22:20:54.379" v="3071"/>
          <ac:picMkLst>
            <pc:docMk/>
            <pc:sldMk cId="562601147" sldId="285"/>
            <ac:picMk id="15" creationId="{096B9A04-D713-4D3F-B35E-01C77A2AACA4}"/>
          </ac:picMkLst>
        </pc:picChg>
        <pc:picChg chg="add del">
          <ac:chgData name="Tam Nguyen" userId="17b1f148-eb4a-4eb1-847c-af5dbd5bfbb0" providerId="ADAL" clId="{563DBFD5-8B80-8641-A7B5-757F8ED3DDA9}" dt="2020-03-15T22:18:49.521" v="3022"/>
          <ac:picMkLst>
            <pc:docMk/>
            <pc:sldMk cId="562601147" sldId="285"/>
            <ac:picMk id="17" creationId="{DEC62827-0DF4-C54B-B68D-30703705BEDE}"/>
          </ac:picMkLst>
        </pc:picChg>
        <pc:picChg chg="add del">
          <ac:chgData name="Tam Nguyen" userId="17b1f148-eb4a-4eb1-847c-af5dbd5bfbb0" providerId="ADAL" clId="{563DBFD5-8B80-8641-A7B5-757F8ED3DDA9}" dt="2020-03-15T22:18:49.521" v="3022"/>
          <ac:picMkLst>
            <pc:docMk/>
            <pc:sldMk cId="562601147" sldId="285"/>
            <ac:picMk id="18" creationId="{229ADB4C-2CA6-4F4A-BA45-8619AD6A34EE}"/>
          </ac:picMkLst>
        </pc:picChg>
      </pc:sldChg>
      <pc:sldChg chg="addSp delSp modSp del">
        <pc:chgData name="Tam Nguyen" userId="17b1f148-eb4a-4eb1-847c-af5dbd5bfbb0" providerId="ADAL" clId="{563DBFD5-8B80-8641-A7B5-757F8ED3DDA9}" dt="2020-03-15T22:31:17.721" v="3242" actId="2696"/>
        <pc:sldMkLst>
          <pc:docMk/>
          <pc:sldMk cId="1019339999" sldId="286"/>
        </pc:sldMkLst>
        <pc:spChg chg="add mod">
          <ac:chgData name="Tam Nguyen" userId="17b1f148-eb4a-4eb1-847c-af5dbd5bfbb0" providerId="ADAL" clId="{563DBFD5-8B80-8641-A7B5-757F8ED3DDA9}" dt="2020-03-15T22:31:00.894" v="3237"/>
          <ac:spMkLst>
            <pc:docMk/>
            <pc:sldMk cId="1019339999" sldId="286"/>
            <ac:spMk id="6" creationId="{CE725B3D-126A-4B4A-8C21-82D808285937}"/>
          </ac:spMkLst>
        </pc:spChg>
        <pc:spChg chg="del">
          <ac:chgData name="Tam Nguyen" userId="17b1f148-eb4a-4eb1-847c-af5dbd5bfbb0" providerId="ADAL" clId="{563DBFD5-8B80-8641-A7B5-757F8ED3DDA9}" dt="2020-03-15T22:31:00.894" v="3237"/>
          <ac:spMkLst>
            <pc:docMk/>
            <pc:sldMk cId="1019339999" sldId="286"/>
            <ac:spMk id="60" creationId="{F687AB6B-9E42-4148-9180-2FB7E3EB134F}"/>
          </ac:spMkLst>
        </pc:spChg>
        <pc:picChg chg="del">
          <ac:chgData name="Tam Nguyen" userId="17b1f148-eb4a-4eb1-847c-af5dbd5bfbb0" providerId="ADAL" clId="{563DBFD5-8B80-8641-A7B5-757F8ED3DDA9}" dt="2020-03-15T22:31:15.847" v="3241"/>
          <ac:picMkLst>
            <pc:docMk/>
            <pc:sldMk cId="1019339999" sldId="286"/>
            <ac:picMk id="5" creationId="{66C877F7-2705-43D5-A7FB-CEB98F882893}"/>
          </ac:picMkLst>
        </pc:picChg>
        <pc:picChg chg="del">
          <ac:chgData name="Tam Nguyen" userId="17b1f148-eb4a-4eb1-847c-af5dbd5bfbb0" providerId="ADAL" clId="{563DBFD5-8B80-8641-A7B5-757F8ED3DDA9}" dt="2020-03-15T22:30:37.440" v="3231"/>
          <ac:picMkLst>
            <pc:docMk/>
            <pc:sldMk cId="1019339999" sldId="286"/>
            <ac:picMk id="7" creationId="{15F07221-D4E2-44E8-AEDC-3221425C4F0F}"/>
          </ac:picMkLst>
        </pc:picChg>
        <pc:picChg chg="del">
          <ac:chgData name="Tam Nguyen" userId="17b1f148-eb4a-4eb1-847c-af5dbd5bfbb0" providerId="ADAL" clId="{563DBFD5-8B80-8641-A7B5-757F8ED3DDA9}" dt="2020-03-15T22:31:15.847" v="3241"/>
          <ac:picMkLst>
            <pc:docMk/>
            <pc:sldMk cId="1019339999" sldId="286"/>
            <ac:picMk id="10" creationId="{CA9E6375-25CB-447F-807F-205D65E812F3}"/>
          </ac:picMkLst>
        </pc:picChg>
      </pc:sldChg>
      <pc:sldChg chg="addSp delSp modSp del">
        <pc:chgData name="Tam Nguyen" userId="17b1f148-eb4a-4eb1-847c-af5dbd5bfbb0" providerId="ADAL" clId="{563DBFD5-8B80-8641-A7B5-757F8ED3DDA9}" dt="2020-03-15T22:34:45.682" v="3320" actId="2696"/>
        <pc:sldMkLst>
          <pc:docMk/>
          <pc:sldMk cId="1448277088" sldId="287"/>
        </pc:sldMkLst>
        <pc:spChg chg="del">
          <ac:chgData name="Tam Nguyen" userId="17b1f148-eb4a-4eb1-847c-af5dbd5bfbb0" providerId="ADAL" clId="{563DBFD5-8B80-8641-A7B5-757F8ED3DDA9}" dt="2020-03-15T22:34:39.028" v="3318" actId="478"/>
          <ac:spMkLst>
            <pc:docMk/>
            <pc:sldMk cId="1448277088" sldId="287"/>
            <ac:spMk id="2" creationId="{35FC8150-D62B-DA46-A041-7477154E3E6D}"/>
          </ac:spMkLst>
        </pc:spChg>
        <pc:spChg chg="del">
          <ac:chgData name="Tam Nguyen" userId="17b1f148-eb4a-4eb1-847c-af5dbd5bfbb0" providerId="ADAL" clId="{563DBFD5-8B80-8641-A7B5-757F8ED3DDA9}" dt="2020-03-15T22:33:57.498" v="3297"/>
          <ac:spMkLst>
            <pc:docMk/>
            <pc:sldMk cId="1448277088" sldId="287"/>
            <ac:spMk id="3" creationId="{0833BE7C-56D3-D24B-8D14-6B48EABD7BE6}"/>
          </ac:spMkLst>
        </pc:spChg>
        <pc:spChg chg="add del mod">
          <ac:chgData name="Tam Nguyen" userId="17b1f148-eb4a-4eb1-847c-af5dbd5bfbb0" providerId="ADAL" clId="{563DBFD5-8B80-8641-A7B5-757F8ED3DDA9}" dt="2020-03-15T22:34:36.219" v="3317" actId="478"/>
          <ac:spMkLst>
            <pc:docMk/>
            <pc:sldMk cId="1448277088" sldId="287"/>
            <ac:spMk id="6" creationId="{80B12471-C48B-784C-8DA9-EE2BDEDD28F3}"/>
          </ac:spMkLst>
        </pc:spChg>
        <pc:spChg chg="del">
          <ac:chgData name="Tam Nguyen" userId="17b1f148-eb4a-4eb1-847c-af5dbd5bfbb0" providerId="ADAL" clId="{563DBFD5-8B80-8641-A7B5-757F8ED3DDA9}" dt="2020-03-15T22:34:43.064" v="3319"/>
          <ac:spMkLst>
            <pc:docMk/>
            <pc:sldMk cId="1448277088" sldId="287"/>
            <ac:spMk id="9" creationId="{409C6919-50FF-410C-8FB4-1441F30D1CF6}"/>
          </ac:spMkLst>
        </pc:spChg>
        <pc:spChg chg="add mod">
          <ac:chgData name="Tam Nguyen" userId="17b1f148-eb4a-4eb1-847c-af5dbd5bfbb0" providerId="ADAL" clId="{563DBFD5-8B80-8641-A7B5-757F8ED3DDA9}" dt="2020-03-15T22:34:39.028" v="3318" actId="478"/>
          <ac:spMkLst>
            <pc:docMk/>
            <pc:sldMk cId="1448277088" sldId="287"/>
            <ac:spMk id="10" creationId="{29034634-7269-8641-A0C9-346CC44B4C81}"/>
          </ac:spMkLst>
        </pc:spChg>
        <pc:spChg chg="del">
          <ac:chgData name="Tam Nguyen" userId="17b1f148-eb4a-4eb1-847c-af5dbd5bfbb0" providerId="ADAL" clId="{563DBFD5-8B80-8641-A7B5-757F8ED3DDA9}" dt="2020-03-15T22:34:43.064" v="3319"/>
          <ac:spMkLst>
            <pc:docMk/>
            <pc:sldMk cId="1448277088" sldId="287"/>
            <ac:spMk id="13" creationId="{D39B21D7-B03F-4BB2-87E7-E839D206822F}"/>
          </ac:spMkLst>
        </pc:spChg>
        <pc:picChg chg="del">
          <ac:chgData name="Tam Nguyen" userId="17b1f148-eb4a-4eb1-847c-af5dbd5bfbb0" providerId="ADAL" clId="{563DBFD5-8B80-8641-A7B5-757F8ED3DDA9}" dt="2020-03-15T22:32:20.333" v="3258"/>
          <ac:picMkLst>
            <pc:docMk/>
            <pc:sldMk cId="1448277088" sldId="287"/>
            <ac:picMk id="5" creationId="{E2341B32-2857-4933-8CF2-CBE9A290AB33}"/>
          </ac:picMkLst>
        </pc:picChg>
        <pc:picChg chg="del">
          <ac:chgData name="Tam Nguyen" userId="17b1f148-eb4a-4eb1-847c-af5dbd5bfbb0" providerId="ADAL" clId="{563DBFD5-8B80-8641-A7B5-757F8ED3DDA9}" dt="2020-03-15T22:34:43.064" v="3319"/>
          <ac:picMkLst>
            <pc:docMk/>
            <pc:sldMk cId="1448277088" sldId="287"/>
            <ac:picMk id="7" creationId="{344B6353-FAB7-42BA-AB09-7ED4ED074FAE}"/>
          </ac:picMkLst>
        </pc:picChg>
      </pc:sldChg>
      <pc:sldChg chg="del">
        <pc:chgData name="Tam Nguyen" userId="17b1f148-eb4a-4eb1-847c-af5dbd5bfbb0" providerId="ADAL" clId="{563DBFD5-8B80-8641-A7B5-757F8ED3DDA9}" dt="2020-03-15T20:56:35.737" v="1650" actId="2696"/>
        <pc:sldMkLst>
          <pc:docMk/>
          <pc:sldMk cId="4269934190" sldId="288"/>
        </pc:sldMkLst>
      </pc:sldChg>
      <pc:sldChg chg="addSp delSp modSp del">
        <pc:chgData name="Tam Nguyen" userId="17b1f148-eb4a-4eb1-847c-af5dbd5bfbb0" providerId="ADAL" clId="{563DBFD5-8B80-8641-A7B5-757F8ED3DDA9}" dt="2020-03-17T04:44:27.015" v="8694" actId="2696"/>
        <pc:sldMkLst>
          <pc:docMk/>
          <pc:sldMk cId="2066963110" sldId="289"/>
        </pc:sldMkLst>
        <pc:spChg chg="del">
          <ac:chgData name="Tam Nguyen" userId="17b1f148-eb4a-4eb1-847c-af5dbd5bfbb0" providerId="ADAL" clId="{563DBFD5-8B80-8641-A7B5-757F8ED3DDA9}" dt="2020-03-16T06:39:32.186" v="4656" actId="478"/>
          <ac:spMkLst>
            <pc:docMk/>
            <pc:sldMk cId="2066963110" sldId="289"/>
            <ac:spMk id="4" creationId="{225FC377-47C4-DB48-843A-21CA9AB854BA}"/>
          </ac:spMkLst>
        </pc:spChg>
        <pc:spChg chg="del">
          <ac:chgData name="Tam Nguyen" userId="17b1f148-eb4a-4eb1-847c-af5dbd5bfbb0" providerId="ADAL" clId="{563DBFD5-8B80-8641-A7B5-757F8ED3DDA9}" dt="2020-03-17T04:40:07.380" v="8605" actId="478"/>
          <ac:spMkLst>
            <pc:docMk/>
            <pc:sldMk cId="2066963110" sldId="289"/>
            <ac:spMk id="5" creationId="{32781425-F51F-4148-9723-3696D898437B}"/>
          </ac:spMkLst>
        </pc:spChg>
        <pc:spChg chg="mod">
          <ac:chgData name="Tam Nguyen" userId="17b1f148-eb4a-4eb1-847c-af5dbd5bfbb0" providerId="ADAL" clId="{563DBFD5-8B80-8641-A7B5-757F8ED3DDA9}" dt="2020-03-16T06:26:33.315" v="4541" actId="242"/>
          <ac:spMkLst>
            <pc:docMk/>
            <pc:sldMk cId="2066963110" sldId="289"/>
            <ac:spMk id="7" creationId="{B5BA0C86-72D5-4B13-B870-C93780DD28A1}"/>
          </ac:spMkLst>
        </pc:spChg>
        <pc:spChg chg="add">
          <ac:chgData name="Tam Nguyen" userId="17b1f148-eb4a-4eb1-847c-af5dbd5bfbb0" providerId="ADAL" clId="{563DBFD5-8B80-8641-A7B5-757F8ED3DDA9}" dt="2020-03-16T06:39:38.031" v="4657"/>
          <ac:spMkLst>
            <pc:docMk/>
            <pc:sldMk cId="2066963110" sldId="289"/>
            <ac:spMk id="8" creationId="{B1CD11F9-B904-C24F-9A6E-D4A1D5A744DD}"/>
          </ac:spMkLst>
        </pc:spChg>
        <pc:graphicFrameChg chg="mod">
          <ac:chgData name="Tam Nguyen" userId="17b1f148-eb4a-4eb1-847c-af5dbd5bfbb0" providerId="ADAL" clId="{563DBFD5-8B80-8641-A7B5-757F8ED3DDA9}" dt="2020-03-16T06:40:04.609" v="4663" actId="1076"/>
          <ac:graphicFrameMkLst>
            <pc:docMk/>
            <pc:sldMk cId="2066963110" sldId="289"/>
            <ac:graphicFrameMk id="6" creationId="{47E0FD1A-BBD2-4F19-9A0A-57C977883494}"/>
          </ac:graphicFrameMkLst>
        </pc:graphicFrameChg>
        <pc:picChg chg="add del mod">
          <ac:chgData name="Tam Nguyen" userId="17b1f148-eb4a-4eb1-847c-af5dbd5bfbb0" providerId="ADAL" clId="{563DBFD5-8B80-8641-A7B5-757F8ED3DDA9}" dt="2020-03-16T06:40:26.101" v="4666"/>
          <ac:picMkLst>
            <pc:docMk/>
            <pc:sldMk cId="2066963110" sldId="289"/>
            <ac:picMk id="5" creationId="{D961381A-E474-4E45-8AC8-78A1996D4BB1}"/>
          </ac:picMkLst>
        </pc:picChg>
      </pc:sldChg>
      <pc:sldChg chg="modSp del">
        <pc:chgData name="Tam Nguyen" userId="17b1f148-eb4a-4eb1-847c-af5dbd5bfbb0" providerId="ADAL" clId="{563DBFD5-8B80-8641-A7B5-757F8ED3DDA9}" dt="2020-03-17T04:39:05.669" v="8582" actId="2696"/>
        <pc:sldMkLst>
          <pc:docMk/>
          <pc:sldMk cId="3792187582" sldId="290"/>
        </pc:sldMkLst>
        <pc:spChg chg="mod">
          <ac:chgData name="Tam Nguyen" userId="17b1f148-eb4a-4eb1-847c-af5dbd5bfbb0" providerId="ADAL" clId="{563DBFD5-8B80-8641-A7B5-757F8ED3DDA9}" dt="2020-03-17T04:38:57.501" v="8577"/>
          <ac:spMkLst>
            <pc:docMk/>
            <pc:sldMk cId="3792187582" sldId="290"/>
            <ac:spMk id="2" creationId="{282F4F97-585A-D946-B76A-D7744D59119D}"/>
          </ac:spMkLst>
        </pc:spChg>
        <pc:spChg chg="mod">
          <ac:chgData name="Tam Nguyen" userId="17b1f148-eb4a-4eb1-847c-af5dbd5bfbb0" providerId="ADAL" clId="{563DBFD5-8B80-8641-A7B5-757F8ED3DDA9}" dt="2020-03-17T03:29:22.810" v="7372" actId="20577"/>
          <ac:spMkLst>
            <pc:docMk/>
            <pc:sldMk cId="3792187582" sldId="290"/>
            <ac:spMk id="3" creationId="{4404BE3C-D17A-B04E-96D7-C3D164D7AE6D}"/>
          </ac:spMkLst>
        </pc:spChg>
      </pc:sldChg>
      <pc:sldChg chg="addSp delSp modSp del">
        <pc:chgData name="Tam Nguyen" userId="17b1f148-eb4a-4eb1-847c-af5dbd5bfbb0" providerId="ADAL" clId="{563DBFD5-8B80-8641-A7B5-757F8ED3DDA9}" dt="2020-03-15T22:19:31.388" v="3028" actId="2696"/>
        <pc:sldMkLst>
          <pc:docMk/>
          <pc:sldMk cId="3365547915" sldId="291"/>
        </pc:sldMkLst>
        <pc:spChg chg="mod">
          <ac:chgData name="Tam Nguyen" userId="17b1f148-eb4a-4eb1-847c-af5dbd5bfbb0" providerId="ADAL" clId="{563DBFD5-8B80-8641-A7B5-757F8ED3DDA9}" dt="2020-03-15T21:51:43.570" v="2513" actId="20577"/>
          <ac:spMkLst>
            <pc:docMk/>
            <pc:sldMk cId="3365547915" sldId="291"/>
            <ac:spMk id="2" creationId="{672944DF-79DB-48B0-83F7-D95102636F73}"/>
          </ac:spMkLst>
        </pc:spChg>
        <pc:spChg chg="mod">
          <ac:chgData name="Tam Nguyen" userId="17b1f148-eb4a-4eb1-847c-af5dbd5bfbb0" providerId="ADAL" clId="{563DBFD5-8B80-8641-A7B5-757F8ED3DDA9}" dt="2020-03-15T21:48:10.109" v="2404" actId="1076"/>
          <ac:spMkLst>
            <pc:docMk/>
            <pc:sldMk cId="3365547915" sldId="291"/>
            <ac:spMk id="3" creationId="{4742B16D-B7C8-476D-94A0-11ED1EEC5F59}"/>
          </ac:spMkLst>
        </pc:spChg>
        <pc:spChg chg="add mod">
          <ac:chgData name="Tam Nguyen" userId="17b1f148-eb4a-4eb1-847c-af5dbd5bfbb0" providerId="ADAL" clId="{563DBFD5-8B80-8641-A7B5-757F8ED3DDA9}" dt="2020-03-15T21:50:20.173" v="2432" actId="1076"/>
          <ac:spMkLst>
            <pc:docMk/>
            <pc:sldMk cId="3365547915" sldId="291"/>
            <ac:spMk id="25" creationId="{8E502A0E-D1D0-FF43-929B-542B2FB0F5D3}"/>
          </ac:spMkLst>
        </pc:spChg>
        <pc:picChg chg="del mod">
          <ac:chgData name="Tam Nguyen" userId="17b1f148-eb4a-4eb1-847c-af5dbd5bfbb0" providerId="ADAL" clId="{563DBFD5-8B80-8641-A7B5-757F8ED3DDA9}" dt="2020-03-15T22:05:38.396" v="2906" actId="478"/>
          <ac:picMkLst>
            <pc:docMk/>
            <pc:sldMk cId="3365547915" sldId="291"/>
            <ac:picMk id="6" creationId="{E2D1D8F8-BF6D-43BE-BED7-8FD2B55F523B}"/>
          </ac:picMkLst>
        </pc:picChg>
        <pc:picChg chg="del mod">
          <ac:chgData name="Tam Nguyen" userId="17b1f148-eb4a-4eb1-847c-af5dbd5bfbb0" providerId="ADAL" clId="{563DBFD5-8B80-8641-A7B5-757F8ED3DDA9}" dt="2020-03-15T22:05:38.396" v="2906" actId="478"/>
          <ac:picMkLst>
            <pc:docMk/>
            <pc:sldMk cId="3365547915" sldId="291"/>
            <ac:picMk id="8" creationId="{E958EABB-FFD3-442E-A897-4B06B01D5C38}"/>
          </ac:picMkLst>
        </pc:picChg>
        <pc:picChg chg="add del mod">
          <ac:chgData name="Tam Nguyen" userId="17b1f148-eb4a-4eb1-847c-af5dbd5bfbb0" providerId="ADAL" clId="{563DBFD5-8B80-8641-A7B5-757F8ED3DDA9}" dt="2020-03-15T22:05:38.396" v="2906" actId="478"/>
          <ac:picMkLst>
            <pc:docMk/>
            <pc:sldMk cId="3365547915" sldId="291"/>
            <ac:picMk id="27" creationId="{E372A306-5B4D-2540-ACFC-EB1B2A0C7E0E}"/>
          </ac:picMkLst>
        </pc:picChg>
      </pc:sldChg>
      <pc:sldChg chg="addSp delSp modSp del">
        <pc:chgData name="Tam Nguyen" userId="17b1f148-eb4a-4eb1-847c-af5dbd5bfbb0" providerId="ADAL" clId="{563DBFD5-8B80-8641-A7B5-757F8ED3DDA9}" dt="2020-03-15T21:48:51.641" v="2424" actId="2696"/>
        <pc:sldMkLst>
          <pc:docMk/>
          <pc:sldMk cId="632267815" sldId="292"/>
        </pc:sldMkLst>
        <pc:spChg chg="del">
          <ac:chgData name="Tam Nguyen" userId="17b1f148-eb4a-4eb1-847c-af5dbd5bfbb0" providerId="ADAL" clId="{563DBFD5-8B80-8641-A7B5-757F8ED3DDA9}" dt="2020-03-15T21:48:13.883" v="2405"/>
          <ac:spMkLst>
            <pc:docMk/>
            <pc:sldMk cId="632267815" sldId="292"/>
            <ac:spMk id="3" creationId="{153B44EC-0EAF-441D-A4F5-DBBF13A67909}"/>
          </ac:spMkLst>
        </pc:spChg>
        <pc:spChg chg="add del mod">
          <ac:chgData name="Tam Nguyen" userId="17b1f148-eb4a-4eb1-847c-af5dbd5bfbb0" providerId="ADAL" clId="{563DBFD5-8B80-8641-A7B5-757F8ED3DDA9}" dt="2020-03-15T21:48:31.960" v="2415" actId="478"/>
          <ac:spMkLst>
            <pc:docMk/>
            <pc:sldMk cId="632267815" sldId="292"/>
            <ac:spMk id="6" creationId="{F6C61508-3AE8-CE46-9BFF-8BBC225090E2}"/>
          </ac:spMkLst>
        </pc:spChg>
        <pc:picChg chg="del mod">
          <ac:chgData name="Tam Nguyen" userId="17b1f148-eb4a-4eb1-847c-af5dbd5bfbb0" providerId="ADAL" clId="{563DBFD5-8B80-8641-A7B5-757F8ED3DDA9}" dt="2020-03-15T21:48:35.562" v="2417"/>
          <ac:picMkLst>
            <pc:docMk/>
            <pc:sldMk cId="632267815" sldId="292"/>
            <ac:picMk id="5" creationId="{B167EAD2-2E67-45E4-9363-C45A9FE3B1AA}"/>
          </ac:picMkLst>
        </pc:picChg>
      </pc:sldChg>
      <pc:sldChg chg="addSp delSp modSp del mod ord setBg">
        <pc:chgData name="Tam Nguyen" userId="17b1f148-eb4a-4eb1-847c-af5dbd5bfbb0" providerId="ADAL" clId="{563DBFD5-8B80-8641-A7B5-757F8ED3DDA9}" dt="2020-03-15T22:37:51.155" v="3364" actId="2696"/>
        <pc:sldMkLst>
          <pc:docMk/>
          <pc:sldMk cId="1031041457" sldId="293"/>
        </pc:sldMkLst>
        <pc:spChg chg="mod">
          <ac:chgData name="Tam Nguyen" userId="17b1f148-eb4a-4eb1-847c-af5dbd5bfbb0" providerId="ADAL" clId="{563DBFD5-8B80-8641-A7B5-757F8ED3DDA9}" dt="2020-03-15T21:49:19.793" v="2425" actId="26606"/>
          <ac:spMkLst>
            <pc:docMk/>
            <pc:sldMk cId="1031041457" sldId="293"/>
            <ac:spMk id="2" creationId="{7C51F0ED-1840-48C2-B15E-5372AC1901E9}"/>
          </ac:spMkLst>
        </pc:spChg>
        <pc:spChg chg="del">
          <ac:chgData name="Tam Nguyen" userId="17b1f148-eb4a-4eb1-847c-af5dbd5bfbb0" providerId="ADAL" clId="{563DBFD5-8B80-8641-A7B5-757F8ED3DDA9}" dt="2020-03-15T21:49:19.793" v="2425" actId="26606"/>
          <ac:spMkLst>
            <pc:docMk/>
            <pc:sldMk cId="1031041457" sldId="293"/>
            <ac:spMk id="3" creationId="{7E3A8C98-3CC5-418E-BABF-1FF10DFF90F5}"/>
          </ac:spMkLst>
        </pc:spChg>
        <pc:spChg chg="mod">
          <ac:chgData name="Tam Nguyen" userId="17b1f148-eb4a-4eb1-847c-af5dbd5bfbb0" providerId="ADAL" clId="{563DBFD5-8B80-8641-A7B5-757F8ED3DDA9}" dt="2020-03-15T21:49:19.793" v="2425" actId="26606"/>
          <ac:spMkLst>
            <pc:docMk/>
            <pc:sldMk cId="1031041457" sldId="293"/>
            <ac:spMk id="4" creationId="{6519F4A4-002F-4D7E-B91E-9C0852AEA243}"/>
          </ac:spMkLst>
        </pc:spChg>
        <pc:spChg chg="add">
          <ac:chgData name="Tam Nguyen" userId="17b1f148-eb4a-4eb1-847c-af5dbd5bfbb0" providerId="ADAL" clId="{563DBFD5-8B80-8641-A7B5-757F8ED3DDA9}" dt="2020-03-15T21:49:19.793" v="2425" actId="26606"/>
          <ac:spMkLst>
            <pc:docMk/>
            <pc:sldMk cId="1031041457" sldId="293"/>
            <ac:spMk id="11" creationId="{F92989FB-1024-49B7-BDF1-B3CE27D48623}"/>
          </ac:spMkLst>
        </pc:spChg>
        <pc:spChg chg="add">
          <ac:chgData name="Tam Nguyen" userId="17b1f148-eb4a-4eb1-847c-af5dbd5bfbb0" providerId="ADAL" clId="{563DBFD5-8B80-8641-A7B5-757F8ED3DDA9}" dt="2020-03-15T21:49:19.793" v="2425" actId="26606"/>
          <ac:spMkLst>
            <pc:docMk/>
            <pc:sldMk cId="1031041457" sldId="293"/>
            <ac:spMk id="13" creationId="{2987D6F4-EC95-4EF1-A8AD-4B70386CEEC7}"/>
          </ac:spMkLst>
        </pc:spChg>
        <pc:spChg chg="add">
          <ac:chgData name="Tam Nguyen" userId="17b1f148-eb4a-4eb1-847c-af5dbd5bfbb0" providerId="ADAL" clId="{563DBFD5-8B80-8641-A7B5-757F8ED3DDA9}" dt="2020-03-15T21:49:19.793" v="2425" actId="26606"/>
          <ac:spMkLst>
            <pc:docMk/>
            <pc:sldMk cId="1031041457" sldId="293"/>
            <ac:spMk id="15" creationId="{F5F792DF-9D0A-4DB6-9A9E-7312F5A7E87D}"/>
          </ac:spMkLst>
        </pc:spChg>
        <pc:graphicFrameChg chg="add mod">
          <ac:chgData name="Tam Nguyen" userId="17b1f148-eb4a-4eb1-847c-af5dbd5bfbb0" providerId="ADAL" clId="{563DBFD5-8B80-8641-A7B5-757F8ED3DDA9}" dt="2020-03-15T22:37:49.462" v="3363"/>
          <ac:graphicFrameMkLst>
            <pc:docMk/>
            <pc:sldMk cId="1031041457" sldId="293"/>
            <ac:graphicFrameMk id="6" creationId="{044A743F-6BEF-4E3E-A15C-AD81AEDD94A3}"/>
          </ac:graphicFrameMkLst>
        </pc:graphicFrameChg>
      </pc:sldChg>
      <pc:sldChg chg="addSp delSp modSp del ord">
        <pc:chgData name="Tam Nguyen" userId="17b1f148-eb4a-4eb1-847c-af5dbd5bfbb0" providerId="ADAL" clId="{563DBFD5-8B80-8641-A7B5-757F8ED3DDA9}" dt="2020-03-17T19:31:55.002" v="13816" actId="2696"/>
        <pc:sldMkLst>
          <pc:docMk/>
          <pc:sldMk cId="3488433207" sldId="294"/>
        </pc:sldMkLst>
        <pc:spChg chg="del mod">
          <ac:chgData name="Tam Nguyen" userId="17b1f148-eb4a-4eb1-847c-af5dbd5bfbb0" providerId="ADAL" clId="{563DBFD5-8B80-8641-A7B5-757F8ED3DDA9}" dt="2020-03-17T17:32:51.077" v="11315" actId="478"/>
          <ac:spMkLst>
            <pc:docMk/>
            <pc:sldMk cId="3488433207" sldId="294"/>
            <ac:spMk id="2" creationId="{972D70BB-9FA7-4CC3-AB66-44EBF0DA149E}"/>
          </ac:spMkLst>
        </pc:spChg>
        <pc:spChg chg="del mod">
          <ac:chgData name="Tam Nguyen" userId="17b1f148-eb4a-4eb1-847c-af5dbd5bfbb0" providerId="ADAL" clId="{563DBFD5-8B80-8641-A7B5-757F8ED3DDA9}" dt="2020-03-17T19:17:22.024" v="13453" actId="478"/>
          <ac:spMkLst>
            <pc:docMk/>
            <pc:sldMk cId="3488433207" sldId="294"/>
            <ac:spMk id="3" creationId="{F0B0296B-FC41-4F13-84B7-39FF9830F9A5}"/>
          </ac:spMkLst>
        </pc:spChg>
        <pc:spChg chg="add mod">
          <ac:chgData name="Tam Nguyen" userId="17b1f148-eb4a-4eb1-847c-af5dbd5bfbb0" providerId="ADAL" clId="{563DBFD5-8B80-8641-A7B5-757F8ED3DDA9}" dt="2020-03-17T19:26:43.543" v="13609"/>
          <ac:spMkLst>
            <pc:docMk/>
            <pc:sldMk cId="3488433207" sldId="294"/>
            <ac:spMk id="5" creationId="{20BF6BFC-6D6C-1142-9927-8A35ADAB82DF}"/>
          </ac:spMkLst>
        </pc:spChg>
        <pc:spChg chg="add del">
          <ac:chgData name="Tam Nguyen" userId="17b1f148-eb4a-4eb1-847c-af5dbd5bfbb0" providerId="ADAL" clId="{563DBFD5-8B80-8641-A7B5-757F8ED3DDA9}" dt="2020-03-17T04:38:47.672" v="8574" actId="478"/>
          <ac:spMkLst>
            <pc:docMk/>
            <pc:sldMk cId="3488433207" sldId="294"/>
            <ac:spMk id="6" creationId="{67E68300-23C8-D84A-831F-EFD61A4B65B6}"/>
          </ac:spMkLst>
        </pc:spChg>
        <pc:spChg chg="add del mod">
          <ac:chgData name="Tam Nguyen" userId="17b1f148-eb4a-4eb1-847c-af5dbd5bfbb0" providerId="ADAL" clId="{563DBFD5-8B80-8641-A7B5-757F8ED3DDA9}" dt="2020-03-17T17:32:48.889" v="11314" actId="478"/>
          <ac:spMkLst>
            <pc:docMk/>
            <pc:sldMk cId="3488433207" sldId="294"/>
            <ac:spMk id="7" creationId="{A97E16C2-272C-1942-BE9E-B169AEE5CF8C}"/>
          </ac:spMkLst>
        </pc:spChg>
        <pc:spChg chg="add mod">
          <ac:chgData name="Tam Nguyen" userId="17b1f148-eb4a-4eb1-847c-af5dbd5bfbb0" providerId="ADAL" clId="{563DBFD5-8B80-8641-A7B5-757F8ED3DDA9}" dt="2020-03-17T18:14:57.629" v="11784" actId="20577"/>
          <ac:spMkLst>
            <pc:docMk/>
            <pc:sldMk cId="3488433207" sldId="294"/>
            <ac:spMk id="9" creationId="{19A2638B-31ED-6340-9ED6-412893B989E6}"/>
          </ac:spMkLst>
        </pc:spChg>
        <pc:spChg chg="add del mod">
          <ac:chgData name="Tam Nguyen" userId="17b1f148-eb4a-4eb1-847c-af5dbd5bfbb0" providerId="ADAL" clId="{563DBFD5-8B80-8641-A7B5-757F8ED3DDA9}" dt="2020-03-17T18:15:24.389" v="11791" actId="478"/>
          <ac:spMkLst>
            <pc:docMk/>
            <pc:sldMk cId="3488433207" sldId="294"/>
            <ac:spMk id="10" creationId="{7C60442C-0721-5F4C-9E25-A03715F10CA4}"/>
          </ac:spMkLst>
        </pc:spChg>
        <pc:spChg chg="add mod">
          <ac:chgData name="Tam Nguyen" userId="17b1f148-eb4a-4eb1-847c-af5dbd5bfbb0" providerId="ADAL" clId="{563DBFD5-8B80-8641-A7B5-757F8ED3DDA9}" dt="2020-03-17T18:15:10.529" v="11786" actId="1076"/>
          <ac:spMkLst>
            <pc:docMk/>
            <pc:sldMk cId="3488433207" sldId="294"/>
            <ac:spMk id="11" creationId="{C7A96539-CB6D-7849-ABB9-53CB53957412}"/>
          </ac:spMkLst>
        </pc:spChg>
        <pc:spChg chg="add mod">
          <ac:chgData name="Tam Nguyen" userId="17b1f148-eb4a-4eb1-847c-af5dbd5bfbb0" providerId="ADAL" clId="{563DBFD5-8B80-8641-A7B5-757F8ED3DDA9}" dt="2020-03-17T18:15:15.984" v="11787" actId="1076"/>
          <ac:spMkLst>
            <pc:docMk/>
            <pc:sldMk cId="3488433207" sldId="294"/>
            <ac:spMk id="12" creationId="{5D4A85FD-C7A9-5842-A26B-5D1AFE9A0A20}"/>
          </ac:spMkLst>
        </pc:spChg>
        <pc:spChg chg="add del mod">
          <ac:chgData name="Tam Nguyen" userId="17b1f148-eb4a-4eb1-847c-af5dbd5bfbb0" providerId="ADAL" clId="{563DBFD5-8B80-8641-A7B5-757F8ED3DDA9}" dt="2020-03-17T18:12:39.312" v="11725" actId="478"/>
          <ac:spMkLst>
            <pc:docMk/>
            <pc:sldMk cId="3488433207" sldId="294"/>
            <ac:spMk id="13" creationId="{042C9879-AD3D-7347-9028-03CC9DC2F08D}"/>
          </ac:spMkLst>
        </pc:spChg>
        <pc:spChg chg="mod">
          <ac:chgData name="Tam Nguyen" userId="17b1f148-eb4a-4eb1-847c-af5dbd5bfbb0" providerId="ADAL" clId="{563DBFD5-8B80-8641-A7B5-757F8ED3DDA9}" dt="2020-03-17T18:11:48.495" v="11685" actId="208"/>
          <ac:spMkLst>
            <pc:docMk/>
            <pc:sldMk cId="3488433207" sldId="294"/>
            <ac:spMk id="15" creationId="{C66E4087-A2E2-B14D-9DAC-A6E10E8499A5}"/>
          </ac:spMkLst>
        </pc:spChg>
        <pc:spChg chg="mod">
          <ac:chgData name="Tam Nguyen" userId="17b1f148-eb4a-4eb1-847c-af5dbd5bfbb0" providerId="ADAL" clId="{563DBFD5-8B80-8641-A7B5-757F8ED3DDA9}" dt="2020-03-17T18:11:48.495" v="11685" actId="208"/>
          <ac:spMkLst>
            <pc:docMk/>
            <pc:sldMk cId="3488433207" sldId="294"/>
            <ac:spMk id="16" creationId="{A6F6DF21-84F4-F44D-BFF2-908756161AA9}"/>
          </ac:spMkLst>
        </pc:spChg>
        <pc:spChg chg="mod">
          <ac:chgData name="Tam Nguyen" userId="17b1f148-eb4a-4eb1-847c-af5dbd5bfbb0" providerId="ADAL" clId="{563DBFD5-8B80-8641-A7B5-757F8ED3DDA9}" dt="2020-03-17T18:11:48.495" v="11685" actId="208"/>
          <ac:spMkLst>
            <pc:docMk/>
            <pc:sldMk cId="3488433207" sldId="294"/>
            <ac:spMk id="17" creationId="{D0C5AB80-9737-B245-8453-45893DA3ACD5}"/>
          </ac:spMkLst>
        </pc:spChg>
        <pc:spChg chg="mod">
          <ac:chgData name="Tam Nguyen" userId="17b1f148-eb4a-4eb1-847c-af5dbd5bfbb0" providerId="ADAL" clId="{563DBFD5-8B80-8641-A7B5-757F8ED3DDA9}" dt="2020-03-17T18:11:48.495" v="11685" actId="208"/>
          <ac:spMkLst>
            <pc:docMk/>
            <pc:sldMk cId="3488433207" sldId="294"/>
            <ac:spMk id="18" creationId="{57EACA9B-F512-7F42-B521-96B7C11B0200}"/>
          </ac:spMkLst>
        </pc:spChg>
        <pc:spChg chg="mod">
          <ac:chgData name="Tam Nguyen" userId="17b1f148-eb4a-4eb1-847c-af5dbd5bfbb0" providerId="ADAL" clId="{563DBFD5-8B80-8641-A7B5-757F8ED3DDA9}" dt="2020-03-17T18:11:48.495" v="11685" actId="208"/>
          <ac:spMkLst>
            <pc:docMk/>
            <pc:sldMk cId="3488433207" sldId="294"/>
            <ac:spMk id="19" creationId="{A3EB449D-B060-2445-AE11-38C105FB0287}"/>
          </ac:spMkLst>
        </pc:spChg>
        <pc:spChg chg="mod">
          <ac:chgData name="Tam Nguyen" userId="17b1f148-eb4a-4eb1-847c-af5dbd5bfbb0" providerId="ADAL" clId="{563DBFD5-8B80-8641-A7B5-757F8ED3DDA9}" dt="2020-03-17T18:11:48.495" v="11685" actId="208"/>
          <ac:spMkLst>
            <pc:docMk/>
            <pc:sldMk cId="3488433207" sldId="294"/>
            <ac:spMk id="20" creationId="{4520AA8B-7077-1047-898E-B5678B026EA1}"/>
          </ac:spMkLst>
        </pc:spChg>
        <pc:spChg chg="mod">
          <ac:chgData name="Tam Nguyen" userId="17b1f148-eb4a-4eb1-847c-af5dbd5bfbb0" providerId="ADAL" clId="{563DBFD5-8B80-8641-A7B5-757F8ED3DDA9}" dt="2020-03-17T18:11:48.495" v="11685" actId="208"/>
          <ac:spMkLst>
            <pc:docMk/>
            <pc:sldMk cId="3488433207" sldId="294"/>
            <ac:spMk id="21" creationId="{BAABAAFD-10C1-A142-9813-D722D7AD2805}"/>
          </ac:spMkLst>
        </pc:spChg>
        <pc:spChg chg="mod">
          <ac:chgData name="Tam Nguyen" userId="17b1f148-eb4a-4eb1-847c-af5dbd5bfbb0" providerId="ADAL" clId="{563DBFD5-8B80-8641-A7B5-757F8ED3DDA9}" dt="2020-03-17T18:11:48.495" v="11685" actId="208"/>
          <ac:spMkLst>
            <pc:docMk/>
            <pc:sldMk cId="3488433207" sldId="294"/>
            <ac:spMk id="22" creationId="{47890C53-6066-0743-AB1F-DD5A86144F23}"/>
          </ac:spMkLst>
        </pc:spChg>
        <pc:spChg chg="mod">
          <ac:chgData name="Tam Nguyen" userId="17b1f148-eb4a-4eb1-847c-af5dbd5bfbb0" providerId="ADAL" clId="{563DBFD5-8B80-8641-A7B5-757F8ED3DDA9}" dt="2020-03-17T18:11:48.495" v="11685" actId="208"/>
          <ac:spMkLst>
            <pc:docMk/>
            <pc:sldMk cId="3488433207" sldId="294"/>
            <ac:spMk id="23" creationId="{2C130839-82CA-024B-8C01-C91AFB6A1C63}"/>
          </ac:spMkLst>
        </pc:spChg>
        <pc:spChg chg="add mod">
          <ac:chgData name="Tam Nguyen" userId="17b1f148-eb4a-4eb1-847c-af5dbd5bfbb0" providerId="ADAL" clId="{563DBFD5-8B80-8641-A7B5-757F8ED3DDA9}" dt="2020-03-17T18:15:10.529" v="11786" actId="1076"/>
          <ac:spMkLst>
            <pc:docMk/>
            <pc:sldMk cId="3488433207" sldId="294"/>
            <ac:spMk id="24" creationId="{CF00186D-5E9C-0A42-B1B7-46AA983C0208}"/>
          </ac:spMkLst>
        </pc:spChg>
        <pc:spChg chg="add mod">
          <ac:chgData name="Tam Nguyen" userId="17b1f148-eb4a-4eb1-847c-af5dbd5bfbb0" providerId="ADAL" clId="{563DBFD5-8B80-8641-A7B5-757F8ED3DDA9}" dt="2020-03-17T18:22:25.579" v="11906" actId="20577"/>
          <ac:spMkLst>
            <pc:docMk/>
            <pc:sldMk cId="3488433207" sldId="294"/>
            <ac:spMk id="25" creationId="{B1F847A8-9878-E644-A605-00B07EAF5C2C}"/>
          </ac:spMkLst>
        </pc:spChg>
        <pc:spChg chg="add del mod">
          <ac:chgData name="Tam Nguyen" userId="17b1f148-eb4a-4eb1-847c-af5dbd5bfbb0" providerId="ADAL" clId="{563DBFD5-8B80-8641-A7B5-757F8ED3DDA9}" dt="2020-03-17T19:17:24.288" v="13454" actId="478"/>
          <ac:spMkLst>
            <pc:docMk/>
            <pc:sldMk cId="3488433207" sldId="294"/>
            <ac:spMk id="27" creationId="{EC156C90-D6EC-BA4C-A751-2937EA3E4BF9}"/>
          </ac:spMkLst>
        </pc:spChg>
        <pc:grpChg chg="add mod">
          <ac:chgData name="Tam Nguyen" userId="17b1f148-eb4a-4eb1-847c-af5dbd5bfbb0" providerId="ADAL" clId="{563DBFD5-8B80-8641-A7B5-757F8ED3DDA9}" dt="2020-03-17T18:15:15.984" v="11787" actId="1076"/>
          <ac:grpSpMkLst>
            <pc:docMk/>
            <pc:sldMk cId="3488433207" sldId="294"/>
            <ac:grpSpMk id="14" creationId="{4DBEC383-F60C-0944-B303-6C0D76D24181}"/>
          </ac:grpSpMkLst>
        </pc:grpChg>
      </pc:sldChg>
      <pc:sldChg chg="addSp delSp modSp ord modAnim">
        <pc:chgData name="Tam Nguyen" userId="17b1f148-eb4a-4eb1-847c-af5dbd5bfbb0" providerId="ADAL" clId="{563DBFD5-8B80-8641-A7B5-757F8ED3DDA9}" dt="2020-03-18T20:09:30.303" v="21905"/>
        <pc:sldMkLst>
          <pc:docMk/>
          <pc:sldMk cId="971858286" sldId="295"/>
        </pc:sldMkLst>
        <pc:spChg chg="mod">
          <ac:chgData name="Tam Nguyen" userId="17b1f148-eb4a-4eb1-847c-af5dbd5bfbb0" providerId="ADAL" clId="{563DBFD5-8B80-8641-A7B5-757F8ED3DDA9}" dt="2020-03-17T08:21:11.889" v="10781" actId="242"/>
          <ac:spMkLst>
            <pc:docMk/>
            <pc:sldMk cId="971858286" sldId="295"/>
            <ac:spMk id="2" creationId="{5EA48058-1B1E-4B09-ADCC-522055D67E28}"/>
          </ac:spMkLst>
        </pc:spChg>
        <pc:spChg chg="add del mod">
          <ac:chgData name="Tam Nguyen" userId="17b1f148-eb4a-4eb1-847c-af5dbd5bfbb0" providerId="ADAL" clId="{563DBFD5-8B80-8641-A7B5-757F8ED3DDA9}" dt="2020-03-17T17:39:40.803" v="11498" actId="1035"/>
          <ac:spMkLst>
            <pc:docMk/>
            <pc:sldMk cId="971858286" sldId="295"/>
            <ac:spMk id="3" creationId="{6B9C9808-6FDB-4BC2-B05E-306517B4EAFB}"/>
          </ac:spMkLst>
        </pc:spChg>
        <pc:spChg chg="add del mod">
          <ac:chgData name="Tam Nguyen" userId="17b1f148-eb4a-4eb1-847c-af5dbd5bfbb0" providerId="ADAL" clId="{563DBFD5-8B80-8641-A7B5-757F8ED3DDA9}" dt="2020-03-16T06:40:22.984" v="4665"/>
          <ac:spMkLst>
            <pc:docMk/>
            <pc:sldMk cId="971858286" sldId="295"/>
            <ac:spMk id="5" creationId="{67406508-2F07-5444-A1FA-3A69B28230DB}"/>
          </ac:spMkLst>
        </pc:spChg>
        <pc:spChg chg="add del mod">
          <ac:chgData name="Tam Nguyen" userId="17b1f148-eb4a-4eb1-847c-af5dbd5bfbb0" providerId="ADAL" clId="{563DBFD5-8B80-8641-A7B5-757F8ED3DDA9}" dt="2020-03-17T23:37:59.057" v="16456" actId="478"/>
          <ac:spMkLst>
            <pc:docMk/>
            <pc:sldMk cId="971858286" sldId="295"/>
            <ac:spMk id="8" creationId="{8B4D327F-ED7C-0447-8C76-6B74257E432E}"/>
          </ac:spMkLst>
        </pc:spChg>
        <pc:spChg chg="add mod">
          <ac:chgData name="Tam Nguyen" userId="17b1f148-eb4a-4eb1-847c-af5dbd5bfbb0" providerId="ADAL" clId="{563DBFD5-8B80-8641-A7B5-757F8ED3DDA9}" dt="2020-03-17T08:37:34.296" v="11152" actId="1036"/>
          <ac:spMkLst>
            <pc:docMk/>
            <pc:sldMk cId="971858286" sldId="295"/>
            <ac:spMk id="10" creationId="{A0241B74-9ED2-0344-8971-E870B65186B1}"/>
          </ac:spMkLst>
        </pc:spChg>
        <pc:spChg chg="add mod">
          <ac:chgData name="Tam Nguyen" userId="17b1f148-eb4a-4eb1-847c-af5dbd5bfbb0" providerId="ADAL" clId="{563DBFD5-8B80-8641-A7B5-757F8ED3DDA9}" dt="2020-03-17T08:16:58.803" v="10680" actId="207"/>
          <ac:spMkLst>
            <pc:docMk/>
            <pc:sldMk cId="971858286" sldId="295"/>
            <ac:spMk id="11" creationId="{52C8C660-D25B-8E42-A2CA-746833BF8C03}"/>
          </ac:spMkLst>
        </pc:spChg>
        <pc:spChg chg="add mod">
          <ac:chgData name="Tam Nguyen" userId="17b1f148-eb4a-4eb1-847c-af5dbd5bfbb0" providerId="ADAL" clId="{563DBFD5-8B80-8641-A7B5-757F8ED3DDA9}" dt="2020-03-17T08:31:16.728" v="10864" actId="20577"/>
          <ac:spMkLst>
            <pc:docMk/>
            <pc:sldMk cId="971858286" sldId="295"/>
            <ac:spMk id="12" creationId="{C6E6FABA-D4F5-8644-A90C-929D170A5FE7}"/>
          </ac:spMkLst>
        </pc:spChg>
        <pc:spChg chg="add mod">
          <ac:chgData name="Tam Nguyen" userId="17b1f148-eb4a-4eb1-847c-af5dbd5bfbb0" providerId="ADAL" clId="{563DBFD5-8B80-8641-A7B5-757F8ED3DDA9}" dt="2020-03-17T08:14:31.050" v="10647"/>
          <ac:spMkLst>
            <pc:docMk/>
            <pc:sldMk cId="971858286" sldId="295"/>
            <ac:spMk id="13" creationId="{DE23B715-89A3-F14F-B7B2-8947D175EB3D}"/>
          </ac:spMkLst>
        </pc:spChg>
        <pc:spChg chg="add mod">
          <ac:chgData name="Tam Nguyen" userId="17b1f148-eb4a-4eb1-847c-af5dbd5bfbb0" providerId="ADAL" clId="{563DBFD5-8B80-8641-A7B5-757F8ED3DDA9}" dt="2020-03-17T08:31:18.770" v="10865" actId="20577"/>
          <ac:spMkLst>
            <pc:docMk/>
            <pc:sldMk cId="971858286" sldId="295"/>
            <ac:spMk id="14" creationId="{CB79EA5B-5AFA-C643-9EB5-481482B2320B}"/>
          </ac:spMkLst>
        </pc:spChg>
        <pc:spChg chg="add mod">
          <ac:chgData name="Tam Nguyen" userId="17b1f148-eb4a-4eb1-847c-af5dbd5bfbb0" providerId="ADAL" clId="{563DBFD5-8B80-8641-A7B5-757F8ED3DDA9}" dt="2020-03-17T08:18:31.524" v="10704"/>
          <ac:spMkLst>
            <pc:docMk/>
            <pc:sldMk cId="971858286" sldId="295"/>
            <ac:spMk id="15" creationId="{CCF6C413-45B2-3642-9A8A-4F8D9CF7F7FE}"/>
          </ac:spMkLst>
        </pc:spChg>
        <pc:spChg chg="add mod">
          <ac:chgData name="Tam Nguyen" userId="17b1f148-eb4a-4eb1-847c-af5dbd5bfbb0" providerId="ADAL" clId="{563DBFD5-8B80-8641-A7B5-757F8ED3DDA9}" dt="2020-03-17T08:31:20.929" v="10866" actId="20577"/>
          <ac:spMkLst>
            <pc:docMk/>
            <pc:sldMk cId="971858286" sldId="295"/>
            <ac:spMk id="16" creationId="{71DCA0EF-67F3-5948-B769-922F6C8880F5}"/>
          </ac:spMkLst>
        </pc:spChg>
        <pc:spChg chg="add mod">
          <ac:chgData name="Tam Nguyen" userId="17b1f148-eb4a-4eb1-847c-af5dbd5bfbb0" providerId="ADAL" clId="{563DBFD5-8B80-8641-A7B5-757F8ED3DDA9}" dt="2020-03-17T08:17:54.790" v="10695" actId="1037"/>
          <ac:spMkLst>
            <pc:docMk/>
            <pc:sldMk cId="971858286" sldId="295"/>
            <ac:spMk id="17" creationId="{13673D62-FA58-DA47-ABDD-72A19EFDFAFC}"/>
          </ac:spMkLst>
        </pc:spChg>
        <pc:spChg chg="add mod">
          <ac:chgData name="Tam Nguyen" userId="17b1f148-eb4a-4eb1-847c-af5dbd5bfbb0" providerId="ADAL" clId="{563DBFD5-8B80-8641-A7B5-757F8ED3DDA9}" dt="2020-03-17T08:31:14.814" v="10863" actId="20577"/>
          <ac:spMkLst>
            <pc:docMk/>
            <pc:sldMk cId="971858286" sldId="295"/>
            <ac:spMk id="18" creationId="{DE9320ED-7ED8-D345-9859-AD8DDEEB3436}"/>
          </ac:spMkLst>
        </pc:spChg>
        <pc:spChg chg="add mod">
          <ac:chgData name="Tam Nguyen" userId="17b1f148-eb4a-4eb1-847c-af5dbd5bfbb0" providerId="ADAL" clId="{563DBFD5-8B80-8641-A7B5-757F8ED3DDA9}" dt="2020-03-17T08:21:31.675" v="10789" actId="207"/>
          <ac:spMkLst>
            <pc:docMk/>
            <pc:sldMk cId="971858286" sldId="295"/>
            <ac:spMk id="19" creationId="{F42BFEF4-0A14-6846-A97D-D21C3477B54A}"/>
          </ac:spMkLst>
        </pc:spChg>
        <pc:spChg chg="add mod">
          <ac:chgData name="Tam Nguyen" userId="17b1f148-eb4a-4eb1-847c-af5dbd5bfbb0" providerId="ADAL" clId="{563DBFD5-8B80-8641-A7B5-757F8ED3DDA9}" dt="2020-03-17T08:17:02.084" v="10681" actId="207"/>
          <ac:spMkLst>
            <pc:docMk/>
            <pc:sldMk cId="971858286" sldId="295"/>
            <ac:spMk id="20" creationId="{07C01D9B-7A1C-C146-A1AD-49B43DEE1DEC}"/>
          </ac:spMkLst>
        </pc:spChg>
        <pc:spChg chg="add mod">
          <ac:chgData name="Tam Nguyen" userId="17b1f148-eb4a-4eb1-847c-af5dbd5bfbb0" providerId="ADAL" clId="{563DBFD5-8B80-8641-A7B5-757F8ED3DDA9}" dt="2020-03-17T08:10:05.158" v="10582" actId="207"/>
          <ac:spMkLst>
            <pc:docMk/>
            <pc:sldMk cId="971858286" sldId="295"/>
            <ac:spMk id="21" creationId="{B92E51D0-3709-834B-AB21-5E81BED4B04C}"/>
          </ac:spMkLst>
        </pc:spChg>
        <pc:spChg chg="add mod">
          <ac:chgData name="Tam Nguyen" userId="17b1f148-eb4a-4eb1-847c-af5dbd5bfbb0" providerId="ADAL" clId="{563DBFD5-8B80-8641-A7B5-757F8ED3DDA9}" dt="2020-03-17T08:19:24.112" v="10719" actId="207"/>
          <ac:spMkLst>
            <pc:docMk/>
            <pc:sldMk cId="971858286" sldId="295"/>
            <ac:spMk id="22" creationId="{A8618C5A-0BEE-224C-B391-C59F0C4329CE}"/>
          </ac:spMkLst>
        </pc:spChg>
        <pc:spChg chg="add mod">
          <ac:chgData name="Tam Nguyen" userId="17b1f148-eb4a-4eb1-847c-af5dbd5bfbb0" providerId="ADAL" clId="{563DBFD5-8B80-8641-A7B5-757F8ED3DDA9}" dt="2020-03-17T08:18:09.297" v="10701" actId="1038"/>
          <ac:spMkLst>
            <pc:docMk/>
            <pc:sldMk cId="971858286" sldId="295"/>
            <ac:spMk id="23" creationId="{AA4A9344-A085-6747-BCAA-F7475C55CF1A}"/>
          </ac:spMkLst>
        </pc:spChg>
        <pc:spChg chg="add mod">
          <ac:chgData name="Tam Nguyen" userId="17b1f148-eb4a-4eb1-847c-af5dbd5bfbb0" providerId="ADAL" clId="{563DBFD5-8B80-8641-A7B5-757F8ED3DDA9}" dt="2020-03-17T08:17:58.162" v="10697" actId="1037"/>
          <ac:spMkLst>
            <pc:docMk/>
            <pc:sldMk cId="971858286" sldId="295"/>
            <ac:spMk id="24" creationId="{6C7E32A6-5C1D-0A49-9C77-A150224005A0}"/>
          </ac:spMkLst>
        </pc:spChg>
        <pc:spChg chg="add mod">
          <ac:chgData name="Tam Nguyen" userId="17b1f148-eb4a-4eb1-847c-af5dbd5bfbb0" providerId="ADAL" clId="{563DBFD5-8B80-8641-A7B5-757F8ED3DDA9}" dt="2020-03-17T08:19:12.767" v="10717" actId="207"/>
          <ac:spMkLst>
            <pc:docMk/>
            <pc:sldMk cId="971858286" sldId="295"/>
            <ac:spMk id="25" creationId="{9F0AE4C2-902B-BB43-80D7-1CA85F72DE07}"/>
          </ac:spMkLst>
        </pc:spChg>
        <pc:spChg chg="add mod">
          <ac:chgData name="Tam Nguyen" userId="17b1f148-eb4a-4eb1-847c-af5dbd5bfbb0" providerId="ADAL" clId="{563DBFD5-8B80-8641-A7B5-757F8ED3DDA9}" dt="2020-03-17T08:21:56.756" v="10795" actId="1037"/>
          <ac:spMkLst>
            <pc:docMk/>
            <pc:sldMk cId="971858286" sldId="295"/>
            <ac:spMk id="26" creationId="{FD935213-5E1B-6B42-93A7-CBEA9F2633CB}"/>
          </ac:spMkLst>
        </pc:spChg>
        <pc:spChg chg="del mod">
          <ac:chgData name="Tam Nguyen" userId="17b1f148-eb4a-4eb1-847c-af5dbd5bfbb0" providerId="ADAL" clId="{563DBFD5-8B80-8641-A7B5-757F8ED3DDA9}" dt="2020-03-17T08:10:53.867" v="10595" actId="478"/>
          <ac:spMkLst>
            <pc:docMk/>
            <pc:sldMk cId="971858286" sldId="295"/>
            <ac:spMk id="28" creationId="{A4CD7291-797D-8046-8BBA-40D14A5CEF30}"/>
          </ac:spMkLst>
        </pc:spChg>
        <pc:spChg chg="del mod">
          <ac:chgData name="Tam Nguyen" userId="17b1f148-eb4a-4eb1-847c-af5dbd5bfbb0" providerId="ADAL" clId="{563DBFD5-8B80-8641-A7B5-757F8ED3DDA9}" dt="2020-03-17T08:10:34.317" v="10588" actId="478"/>
          <ac:spMkLst>
            <pc:docMk/>
            <pc:sldMk cId="971858286" sldId="295"/>
            <ac:spMk id="29" creationId="{1E963F76-D907-DE4E-8099-08C222B92932}"/>
          </ac:spMkLst>
        </pc:spChg>
        <pc:spChg chg="del mod">
          <ac:chgData name="Tam Nguyen" userId="17b1f148-eb4a-4eb1-847c-af5dbd5bfbb0" providerId="ADAL" clId="{563DBFD5-8B80-8641-A7B5-757F8ED3DDA9}" dt="2020-03-17T08:10:36.657" v="10589" actId="478"/>
          <ac:spMkLst>
            <pc:docMk/>
            <pc:sldMk cId="971858286" sldId="295"/>
            <ac:spMk id="30" creationId="{073D683C-BF76-9547-B28C-70C835CE9582}"/>
          </ac:spMkLst>
        </pc:spChg>
        <pc:spChg chg="del mod">
          <ac:chgData name="Tam Nguyen" userId="17b1f148-eb4a-4eb1-847c-af5dbd5bfbb0" providerId="ADAL" clId="{563DBFD5-8B80-8641-A7B5-757F8ED3DDA9}" dt="2020-03-17T08:10:42.279" v="10591" actId="478"/>
          <ac:spMkLst>
            <pc:docMk/>
            <pc:sldMk cId="971858286" sldId="295"/>
            <ac:spMk id="31" creationId="{CA111DC0-3312-044C-9816-41917250B46E}"/>
          </ac:spMkLst>
        </pc:spChg>
        <pc:spChg chg="del mod">
          <ac:chgData name="Tam Nguyen" userId="17b1f148-eb4a-4eb1-847c-af5dbd5bfbb0" providerId="ADAL" clId="{563DBFD5-8B80-8641-A7B5-757F8ED3DDA9}" dt="2020-03-17T08:10:39.230" v="10590" actId="478"/>
          <ac:spMkLst>
            <pc:docMk/>
            <pc:sldMk cId="971858286" sldId="295"/>
            <ac:spMk id="32" creationId="{4F69AFE3-AD0D-D843-BFF6-595DD9421684}"/>
          </ac:spMkLst>
        </pc:spChg>
        <pc:spChg chg="del mod">
          <ac:chgData name="Tam Nguyen" userId="17b1f148-eb4a-4eb1-847c-af5dbd5bfbb0" providerId="ADAL" clId="{563DBFD5-8B80-8641-A7B5-757F8ED3DDA9}" dt="2020-03-17T08:10:22.862" v="10584" actId="478"/>
          <ac:spMkLst>
            <pc:docMk/>
            <pc:sldMk cId="971858286" sldId="295"/>
            <ac:spMk id="33" creationId="{7D844EB1-BE93-2D43-A221-4B4CD04F3FBA}"/>
          </ac:spMkLst>
        </pc:spChg>
        <pc:spChg chg="del mod">
          <ac:chgData name="Tam Nguyen" userId="17b1f148-eb4a-4eb1-847c-af5dbd5bfbb0" providerId="ADAL" clId="{563DBFD5-8B80-8641-A7B5-757F8ED3DDA9}" dt="2020-03-17T08:10:30.585" v="10587" actId="478"/>
          <ac:spMkLst>
            <pc:docMk/>
            <pc:sldMk cId="971858286" sldId="295"/>
            <ac:spMk id="34" creationId="{D2A1FBE2-53C0-944E-A124-F37AE7EFD490}"/>
          </ac:spMkLst>
        </pc:spChg>
        <pc:spChg chg="del mod">
          <ac:chgData name="Tam Nguyen" userId="17b1f148-eb4a-4eb1-847c-af5dbd5bfbb0" providerId="ADAL" clId="{563DBFD5-8B80-8641-A7B5-757F8ED3DDA9}" dt="2020-03-17T08:10:28.421" v="10586" actId="478"/>
          <ac:spMkLst>
            <pc:docMk/>
            <pc:sldMk cId="971858286" sldId="295"/>
            <ac:spMk id="35" creationId="{CAE7A316-B9AD-6A4E-8A76-C1C07105D4E0}"/>
          </ac:spMkLst>
        </pc:spChg>
        <pc:spChg chg="del mod">
          <ac:chgData name="Tam Nguyen" userId="17b1f148-eb4a-4eb1-847c-af5dbd5bfbb0" providerId="ADAL" clId="{563DBFD5-8B80-8641-A7B5-757F8ED3DDA9}" dt="2020-03-17T08:10:44.343" v="10592" actId="478"/>
          <ac:spMkLst>
            <pc:docMk/>
            <pc:sldMk cId="971858286" sldId="295"/>
            <ac:spMk id="36" creationId="{09270760-AD7A-E943-A1E1-9A161631F40D}"/>
          </ac:spMkLst>
        </pc:spChg>
        <pc:spChg chg="del mod">
          <ac:chgData name="Tam Nguyen" userId="17b1f148-eb4a-4eb1-847c-af5dbd5bfbb0" providerId="ADAL" clId="{563DBFD5-8B80-8641-A7B5-757F8ED3DDA9}" dt="2020-03-17T08:10:25.149" v="10585" actId="478"/>
          <ac:spMkLst>
            <pc:docMk/>
            <pc:sldMk cId="971858286" sldId="295"/>
            <ac:spMk id="37" creationId="{0BC703EF-44BA-6A47-9675-DD599733F7B4}"/>
          </ac:spMkLst>
        </pc:spChg>
        <pc:spChg chg="del mod">
          <ac:chgData name="Tam Nguyen" userId="17b1f148-eb4a-4eb1-847c-af5dbd5bfbb0" providerId="ADAL" clId="{563DBFD5-8B80-8641-A7B5-757F8ED3DDA9}" dt="2020-03-17T08:10:51.061" v="10594" actId="478"/>
          <ac:spMkLst>
            <pc:docMk/>
            <pc:sldMk cId="971858286" sldId="295"/>
            <ac:spMk id="38" creationId="{AC9671E3-8C25-F54F-BC7C-73750D628F43}"/>
          </ac:spMkLst>
        </pc:spChg>
        <pc:spChg chg="del mod">
          <ac:chgData name="Tam Nguyen" userId="17b1f148-eb4a-4eb1-847c-af5dbd5bfbb0" providerId="ADAL" clId="{563DBFD5-8B80-8641-A7B5-757F8ED3DDA9}" dt="2020-03-17T08:10:48.522" v="10593" actId="478"/>
          <ac:spMkLst>
            <pc:docMk/>
            <pc:sldMk cId="971858286" sldId="295"/>
            <ac:spMk id="39" creationId="{F60EFD05-C009-C343-AE6A-D7723C3B5E72}"/>
          </ac:spMkLst>
        </pc:spChg>
        <pc:spChg chg="del mod">
          <ac:chgData name="Tam Nguyen" userId="17b1f148-eb4a-4eb1-847c-af5dbd5bfbb0" providerId="ADAL" clId="{563DBFD5-8B80-8641-A7B5-757F8ED3DDA9}" dt="2020-03-17T08:11:01.212" v="10597" actId="478"/>
          <ac:spMkLst>
            <pc:docMk/>
            <pc:sldMk cId="971858286" sldId="295"/>
            <ac:spMk id="40" creationId="{7B08F235-B506-A74D-9296-50C1BA50A94E}"/>
          </ac:spMkLst>
        </pc:spChg>
        <pc:spChg chg="del mod">
          <ac:chgData name="Tam Nguyen" userId="17b1f148-eb4a-4eb1-847c-af5dbd5bfbb0" providerId="ADAL" clId="{563DBFD5-8B80-8641-A7B5-757F8ED3DDA9}" dt="2020-03-17T08:10:56.228" v="10596" actId="478"/>
          <ac:spMkLst>
            <pc:docMk/>
            <pc:sldMk cId="971858286" sldId="295"/>
            <ac:spMk id="41" creationId="{7D1F48BC-09CF-4843-8FB1-CDB92FAC6D04}"/>
          </ac:spMkLst>
        </pc:spChg>
        <pc:spChg chg="del mod">
          <ac:chgData name="Tam Nguyen" userId="17b1f148-eb4a-4eb1-847c-af5dbd5bfbb0" providerId="ADAL" clId="{563DBFD5-8B80-8641-A7B5-757F8ED3DDA9}" dt="2020-03-17T08:08:40.753" v="10565" actId="478"/>
          <ac:spMkLst>
            <pc:docMk/>
            <pc:sldMk cId="971858286" sldId="295"/>
            <ac:spMk id="43" creationId="{44025853-D454-2A4F-8BD7-8C70D904F74A}"/>
          </ac:spMkLst>
        </pc:spChg>
        <pc:spChg chg="del mod">
          <ac:chgData name="Tam Nguyen" userId="17b1f148-eb4a-4eb1-847c-af5dbd5bfbb0" providerId="ADAL" clId="{563DBFD5-8B80-8641-A7B5-757F8ED3DDA9}" dt="2020-03-17T08:08:37.636" v="10564" actId="478"/>
          <ac:spMkLst>
            <pc:docMk/>
            <pc:sldMk cId="971858286" sldId="295"/>
            <ac:spMk id="44" creationId="{DC621864-F05F-8C4D-9338-67FC3E6BE6E2}"/>
          </ac:spMkLst>
        </pc:spChg>
        <pc:spChg chg="del mod">
          <ac:chgData name="Tam Nguyen" userId="17b1f148-eb4a-4eb1-847c-af5dbd5bfbb0" providerId="ADAL" clId="{563DBFD5-8B80-8641-A7B5-757F8ED3DDA9}" dt="2020-03-17T08:09:44.104" v="10577" actId="478"/>
          <ac:spMkLst>
            <pc:docMk/>
            <pc:sldMk cId="971858286" sldId="295"/>
            <ac:spMk id="46" creationId="{0C4356C0-DB54-D34A-B41A-C05BC1200FE1}"/>
          </ac:spMkLst>
        </pc:spChg>
        <pc:spChg chg="del mod">
          <ac:chgData name="Tam Nguyen" userId="17b1f148-eb4a-4eb1-847c-af5dbd5bfbb0" providerId="ADAL" clId="{563DBFD5-8B80-8641-A7B5-757F8ED3DDA9}" dt="2020-03-17T08:09:41.444" v="10576" actId="478"/>
          <ac:spMkLst>
            <pc:docMk/>
            <pc:sldMk cId="971858286" sldId="295"/>
            <ac:spMk id="47" creationId="{92D7EDC5-201A-8347-80EB-EE6049F02292}"/>
          </ac:spMkLst>
        </pc:spChg>
        <pc:spChg chg="del mod">
          <ac:chgData name="Tam Nguyen" userId="17b1f148-eb4a-4eb1-847c-af5dbd5bfbb0" providerId="ADAL" clId="{563DBFD5-8B80-8641-A7B5-757F8ED3DDA9}" dt="2020-03-17T08:09:47.609" v="10578" actId="478"/>
          <ac:spMkLst>
            <pc:docMk/>
            <pc:sldMk cId="971858286" sldId="295"/>
            <ac:spMk id="48" creationId="{05FF1AD9-C964-384D-95F2-8721835FAE7D}"/>
          </ac:spMkLst>
        </pc:spChg>
        <pc:spChg chg="del mod">
          <ac:chgData name="Tam Nguyen" userId="17b1f148-eb4a-4eb1-847c-af5dbd5bfbb0" providerId="ADAL" clId="{563DBFD5-8B80-8641-A7B5-757F8ED3DDA9}" dt="2020-03-17T08:09:38.886" v="10575" actId="478"/>
          <ac:spMkLst>
            <pc:docMk/>
            <pc:sldMk cId="971858286" sldId="295"/>
            <ac:spMk id="49" creationId="{D1D5618E-07E8-C94E-BAD7-798EBAEAF4F7}"/>
          </ac:spMkLst>
        </pc:spChg>
        <pc:spChg chg="del mod">
          <ac:chgData name="Tam Nguyen" userId="17b1f148-eb4a-4eb1-847c-af5dbd5bfbb0" providerId="ADAL" clId="{563DBFD5-8B80-8641-A7B5-757F8ED3DDA9}" dt="2020-03-17T08:16:50.571" v="10678" actId="478"/>
          <ac:spMkLst>
            <pc:docMk/>
            <pc:sldMk cId="971858286" sldId="295"/>
            <ac:spMk id="51" creationId="{43BB4773-8142-7C45-8232-555E85B9054D}"/>
          </ac:spMkLst>
        </pc:spChg>
        <pc:spChg chg="del mod">
          <ac:chgData name="Tam Nguyen" userId="17b1f148-eb4a-4eb1-847c-af5dbd5bfbb0" providerId="ADAL" clId="{563DBFD5-8B80-8641-A7B5-757F8ED3DDA9}" dt="2020-03-17T08:16:54.211" v="10679" actId="478"/>
          <ac:spMkLst>
            <pc:docMk/>
            <pc:sldMk cId="971858286" sldId="295"/>
            <ac:spMk id="52" creationId="{EB51823C-E557-CF41-A649-69D5221B8B5C}"/>
          </ac:spMkLst>
        </pc:spChg>
        <pc:spChg chg="del mod">
          <ac:chgData name="Tam Nguyen" userId="17b1f148-eb4a-4eb1-847c-af5dbd5bfbb0" providerId="ADAL" clId="{563DBFD5-8B80-8641-A7B5-757F8ED3DDA9}" dt="2020-03-17T08:11:22.863" v="10600" actId="478"/>
          <ac:spMkLst>
            <pc:docMk/>
            <pc:sldMk cId="971858286" sldId="295"/>
            <ac:spMk id="53" creationId="{5382F263-DF6E-6148-934F-59F0B8D21288}"/>
          </ac:spMkLst>
        </pc:spChg>
        <pc:spChg chg="add mod">
          <ac:chgData name="Tam Nguyen" userId="17b1f148-eb4a-4eb1-847c-af5dbd5bfbb0" providerId="ADAL" clId="{563DBFD5-8B80-8641-A7B5-757F8ED3DDA9}" dt="2020-03-17T08:19:46.014" v="10721" actId="164"/>
          <ac:spMkLst>
            <pc:docMk/>
            <pc:sldMk cId="971858286" sldId="295"/>
            <ac:spMk id="55" creationId="{45D84B58-1224-644F-A52E-9FD93631BECF}"/>
          </ac:spMkLst>
        </pc:spChg>
        <pc:spChg chg="add mod">
          <ac:chgData name="Tam Nguyen" userId="17b1f148-eb4a-4eb1-847c-af5dbd5bfbb0" providerId="ADAL" clId="{563DBFD5-8B80-8641-A7B5-757F8ED3DDA9}" dt="2020-03-17T08:19:46.014" v="10721" actId="164"/>
          <ac:spMkLst>
            <pc:docMk/>
            <pc:sldMk cId="971858286" sldId="295"/>
            <ac:spMk id="56" creationId="{4B162611-121C-2249-96D7-FC7D825AB662}"/>
          </ac:spMkLst>
        </pc:spChg>
        <pc:spChg chg="add mod">
          <ac:chgData name="Tam Nguyen" userId="17b1f148-eb4a-4eb1-847c-af5dbd5bfbb0" providerId="ADAL" clId="{563DBFD5-8B80-8641-A7B5-757F8ED3DDA9}" dt="2020-03-17T08:19:46.014" v="10721" actId="164"/>
          <ac:spMkLst>
            <pc:docMk/>
            <pc:sldMk cId="971858286" sldId="295"/>
            <ac:spMk id="57" creationId="{58ECF566-A99B-2A44-AF14-34F23EE7817A}"/>
          </ac:spMkLst>
        </pc:spChg>
        <pc:spChg chg="add mod">
          <ac:chgData name="Tam Nguyen" userId="17b1f148-eb4a-4eb1-847c-af5dbd5bfbb0" providerId="ADAL" clId="{563DBFD5-8B80-8641-A7B5-757F8ED3DDA9}" dt="2020-03-17T08:19:46.014" v="10721" actId="164"/>
          <ac:spMkLst>
            <pc:docMk/>
            <pc:sldMk cId="971858286" sldId="295"/>
            <ac:spMk id="58" creationId="{52C1C8F0-9EEC-C045-B286-545512C30069}"/>
          </ac:spMkLst>
        </pc:spChg>
        <pc:spChg chg="add mod">
          <ac:chgData name="Tam Nguyen" userId="17b1f148-eb4a-4eb1-847c-af5dbd5bfbb0" providerId="ADAL" clId="{563DBFD5-8B80-8641-A7B5-757F8ED3DDA9}" dt="2020-03-17T23:38:07.449" v="16457" actId="14100"/>
          <ac:spMkLst>
            <pc:docMk/>
            <pc:sldMk cId="971858286" sldId="295"/>
            <ac:spMk id="60" creationId="{38204F93-E976-AF4C-A5FC-B92929DCA6E7}"/>
          </ac:spMkLst>
        </pc:spChg>
        <pc:spChg chg="add mod">
          <ac:chgData name="Tam Nguyen" userId="17b1f148-eb4a-4eb1-847c-af5dbd5bfbb0" providerId="ADAL" clId="{563DBFD5-8B80-8641-A7B5-757F8ED3DDA9}" dt="2020-03-18T20:09:28.651" v="21904" actId="164"/>
          <ac:spMkLst>
            <pc:docMk/>
            <pc:sldMk cId="971858286" sldId="295"/>
            <ac:spMk id="66" creationId="{662DDB21-507C-DE42-8A1C-20A002D93308}"/>
          </ac:spMkLst>
        </pc:spChg>
        <pc:spChg chg="add mod">
          <ac:chgData name="Tam Nguyen" userId="17b1f148-eb4a-4eb1-847c-af5dbd5bfbb0" providerId="ADAL" clId="{563DBFD5-8B80-8641-A7B5-757F8ED3DDA9}" dt="2020-03-18T20:09:28.651" v="21904" actId="164"/>
          <ac:spMkLst>
            <pc:docMk/>
            <pc:sldMk cId="971858286" sldId="295"/>
            <ac:spMk id="67" creationId="{6A154A52-0790-854F-BD91-1A4EA2289455}"/>
          </ac:spMkLst>
        </pc:spChg>
        <pc:spChg chg="add del mod">
          <ac:chgData name="Tam Nguyen" userId="17b1f148-eb4a-4eb1-847c-af5dbd5bfbb0" providerId="ADAL" clId="{563DBFD5-8B80-8641-A7B5-757F8ED3DDA9}" dt="2020-03-18T12:59:16.664" v="20495" actId="478"/>
          <ac:spMkLst>
            <pc:docMk/>
            <pc:sldMk cId="971858286" sldId="295"/>
            <ac:spMk id="68" creationId="{35ECCF9F-E1A7-3847-B5BF-1F3A61CD828E}"/>
          </ac:spMkLst>
        </pc:spChg>
        <pc:spChg chg="add del mod">
          <ac:chgData name="Tam Nguyen" userId="17b1f148-eb4a-4eb1-847c-af5dbd5bfbb0" providerId="ADAL" clId="{563DBFD5-8B80-8641-A7B5-757F8ED3DDA9}" dt="2020-03-18T12:59:13.928" v="20494" actId="478"/>
          <ac:spMkLst>
            <pc:docMk/>
            <pc:sldMk cId="971858286" sldId="295"/>
            <ac:spMk id="69" creationId="{FFAD2D72-CD55-B943-B0E8-84C4744A225C}"/>
          </ac:spMkLst>
        </pc:spChg>
        <pc:grpChg chg="add del mod">
          <ac:chgData name="Tam Nguyen" userId="17b1f148-eb4a-4eb1-847c-af5dbd5bfbb0" providerId="ADAL" clId="{563DBFD5-8B80-8641-A7B5-757F8ED3DDA9}" dt="2020-03-17T08:10:56.228" v="10596" actId="478"/>
          <ac:grpSpMkLst>
            <pc:docMk/>
            <pc:sldMk cId="971858286" sldId="295"/>
            <ac:grpSpMk id="27" creationId="{829DC5AE-AC24-EF4A-8B5D-E1C07A1DBB13}"/>
          </ac:grpSpMkLst>
        </pc:grpChg>
        <pc:grpChg chg="add del mod">
          <ac:chgData name="Tam Nguyen" userId="17b1f148-eb4a-4eb1-847c-af5dbd5bfbb0" providerId="ADAL" clId="{563DBFD5-8B80-8641-A7B5-757F8ED3DDA9}" dt="2020-03-17T08:08:37.636" v="10564" actId="478"/>
          <ac:grpSpMkLst>
            <pc:docMk/>
            <pc:sldMk cId="971858286" sldId="295"/>
            <ac:grpSpMk id="42" creationId="{D342F6D5-5AFA-9C41-9D08-1F6C94912E44}"/>
          </ac:grpSpMkLst>
        </pc:grpChg>
        <pc:grpChg chg="add del mod">
          <ac:chgData name="Tam Nguyen" userId="17b1f148-eb4a-4eb1-847c-af5dbd5bfbb0" providerId="ADAL" clId="{563DBFD5-8B80-8641-A7B5-757F8ED3DDA9}" dt="2020-03-17T08:09:44.104" v="10577" actId="478"/>
          <ac:grpSpMkLst>
            <pc:docMk/>
            <pc:sldMk cId="971858286" sldId="295"/>
            <ac:grpSpMk id="45" creationId="{B41C57E7-77F9-164F-B154-FA8556A48737}"/>
          </ac:grpSpMkLst>
        </pc:grpChg>
        <pc:grpChg chg="add del mod">
          <ac:chgData name="Tam Nguyen" userId="17b1f148-eb4a-4eb1-847c-af5dbd5bfbb0" providerId="ADAL" clId="{563DBFD5-8B80-8641-A7B5-757F8ED3DDA9}" dt="2020-03-17T08:16:50.571" v="10678" actId="478"/>
          <ac:grpSpMkLst>
            <pc:docMk/>
            <pc:sldMk cId="971858286" sldId="295"/>
            <ac:grpSpMk id="50" creationId="{430ACA96-0DD3-2D47-896D-72DBA9FA1B05}"/>
          </ac:grpSpMkLst>
        </pc:grpChg>
        <pc:grpChg chg="add mod">
          <ac:chgData name="Tam Nguyen" userId="17b1f148-eb4a-4eb1-847c-af5dbd5bfbb0" providerId="ADAL" clId="{563DBFD5-8B80-8641-A7B5-757F8ED3DDA9}" dt="2020-03-17T08:19:46.014" v="10721" actId="164"/>
          <ac:grpSpMkLst>
            <pc:docMk/>
            <pc:sldMk cId="971858286" sldId="295"/>
            <ac:grpSpMk id="54" creationId="{0EE09724-F6A0-3C42-AC6D-5EC44A441DEF}"/>
          </ac:grpSpMkLst>
        </pc:grpChg>
        <pc:grpChg chg="add mod">
          <ac:chgData name="Tam Nguyen" userId="17b1f148-eb4a-4eb1-847c-af5dbd5bfbb0" providerId="ADAL" clId="{563DBFD5-8B80-8641-A7B5-757F8ED3DDA9}" dt="2020-03-17T08:34:32.228" v="11077" actId="1038"/>
          <ac:grpSpMkLst>
            <pc:docMk/>
            <pc:sldMk cId="971858286" sldId="295"/>
            <ac:grpSpMk id="59" creationId="{4DA9CECB-F7FC-4748-9ED2-B1C97DB87C9D}"/>
          </ac:grpSpMkLst>
        </pc:grpChg>
        <pc:grpChg chg="add del mod">
          <ac:chgData name="Tam Nguyen" userId="17b1f148-eb4a-4eb1-847c-af5dbd5bfbb0" providerId="ADAL" clId="{563DBFD5-8B80-8641-A7B5-757F8ED3DDA9}" dt="2020-03-18T12:56:08.446" v="20465" actId="478"/>
          <ac:grpSpMkLst>
            <pc:docMk/>
            <pc:sldMk cId="971858286" sldId="295"/>
            <ac:grpSpMk id="64" creationId="{410E51CA-1497-1C4A-BC9C-EFF5AE643430}"/>
          </ac:grpSpMkLst>
        </pc:grpChg>
        <pc:grpChg chg="add mod">
          <ac:chgData name="Tam Nguyen" userId="17b1f148-eb4a-4eb1-847c-af5dbd5bfbb0" providerId="ADAL" clId="{563DBFD5-8B80-8641-A7B5-757F8ED3DDA9}" dt="2020-03-18T20:09:28.651" v="21904" actId="164"/>
          <ac:grpSpMkLst>
            <pc:docMk/>
            <pc:sldMk cId="971858286" sldId="295"/>
            <ac:grpSpMk id="79" creationId="{A854CA9D-D9E3-1944-8C1B-364D7584DE4B}"/>
          </ac:grpSpMkLst>
        </pc:grpChg>
        <pc:grpChg chg="add del mod">
          <ac:chgData name="Tam Nguyen" userId="17b1f148-eb4a-4eb1-847c-af5dbd5bfbb0" providerId="ADAL" clId="{563DBFD5-8B80-8641-A7B5-757F8ED3DDA9}" dt="2020-03-18T13:34:56.381" v="20634" actId="165"/>
          <ac:grpSpMkLst>
            <pc:docMk/>
            <pc:sldMk cId="971858286" sldId="295"/>
            <ac:grpSpMk id="85" creationId="{2B9EC163-0028-704A-8540-1B0F01E4B4E1}"/>
          </ac:grpSpMkLst>
        </pc:grpChg>
        <pc:grpChg chg="add del mod">
          <ac:chgData name="Tam Nguyen" userId="17b1f148-eb4a-4eb1-847c-af5dbd5bfbb0" providerId="ADAL" clId="{563DBFD5-8B80-8641-A7B5-757F8ED3DDA9}" dt="2020-03-18T16:04:46.829" v="20865" actId="478"/>
          <ac:grpSpMkLst>
            <pc:docMk/>
            <pc:sldMk cId="971858286" sldId="295"/>
            <ac:grpSpMk id="90" creationId="{EBA8F340-D0AB-BE49-8473-B4FBA80B8349}"/>
          </ac:grpSpMkLst>
        </pc:grpChg>
        <pc:grpChg chg="add mod">
          <ac:chgData name="Tam Nguyen" userId="17b1f148-eb4a-4eb1-847c-af5dbd5bfbb0" providerId="ADAL" clId="{563DBFD5-8B80-8641-A7B5-757F8ED3DDA9}" dt="2020-03-18T20:09:28.651" v="21904" actId="164"/>
          <ac:grpSpMkLst>
            <pc:docMk/>
            <pc:sldMk cId="971858286" sldId="295"/>
            <ac:grpSpMk id="93" creationId="{5CA7459E-2E7A-484B-B113-8C3BE549C7AA}"/>
          </ac:grpSpMkLst>
        </pc:grpChg>
        <pc:grpChg chg="add mod">
          <ac:chgData name="Tam Nguyen" userId="17b1f148-eb4a-4eb1-847c-af5dbd5bfbb0" providerId="ADAL" clId="{563DBFD5-8B80-8641-A7B5-757F8ED3DDA9}" dt="2020-03-18T20:09:28.651" v="21904" actId="164"/>
          <ac:grpSpMkLst>
            <pc:docMk/>
            <pc:sldMk cId="971858286" sldId="295"/>
            <ac:grpSpMk id="94" creationId="{90365E62-8D8C-EC4B-9B21-20BC36AB0472}"/>
          </ac:grpSpMkLst>
        </pc:grpChg>
        <pc:graphicFrameChg chg="add del mod">
          <ac:chgData name="Tam Nguyen" userId="17b1f148-eb4a-4eb1-847c-af5dbd5bfbb0" providerId="ADAL" clId="{563DBFD5-8B80-8641-A7B5-757F8ED3DDA9}" dt="2020-03-17T08:19:33.926" v="10720" actId="478"/>
          <ac:graphicFrameMkLst>
            <pc:docMk/>
            <pc:sldMk cId="971858286" sldId="295"/>
            <ac:graphicFrameMk id="9" creationId="{A3C76044-2EC8-1048-97A5-2D188F08AE06}"/>
          </ac:graphicFrameMkLst>
        </pc:graphicFrameChg>
        <pc:picChg chg="del">
          <ac:chgData name="Tam Nguyen" userId="17b1f148-eb4a-4eb1-847c-af5dbd5bfbb0" providerId="ADAL" clId="{563DBFD5-8B80-8641-A7B5-757F8ED3DDA9}" dt="2020-03-16T06:39:05.681" v="4649"/>
          <ac:picMkLst>
            <pc:docMk/>
            <pc:sldMk cId="971858286" sldId="295"/>
            <ac:picMk id="6" creationId="{19A38761-22DC-496D-80CC-E34E06B0E7C6}"/>
          </ac:picMkLst>
        </pc:picChg>
        <pc:picChg chg="add del mod modCrop">
          <ac:chgData name="Tam Nguyen" userId="17b1f148-eb4a-4eb1-847c-af5dbd5bfbb0" providerId="ADAL" clId="{563DBFD5-8B80-8641-A7B5-757F8ED3DDA9}" dt="2020-03-18T05:40:19.809" v="18990" actId="478"/>
          <ac:picMkLst>
            <pc:docMk/>
            <pc:sldMk cId="971858286" sldId="295"/>
            <ac:picMk id="7" creationId="{12BDEBE5-19E5-6F4C-82D7-075F22A8C82F}"/>
          </ac:picMkLst>
        </pc:picChg>
        <pc:picChg chg="add del mod topLvl modCrop">
          <ac:chgData name="Tam Nguyen" userId="17b1f148-eb4a-4eb1-847c-af5dbd5bfbb0" providerId="ADAL" clId="{563DBFD5-8B80-8641-A7B5-757F8ED3DDA9}" dt="2020-03-18T12:56:08.446" v="20465" actId="478"/>
          <ac:picMkLst>
            <pc:docMk/>
            <pc:sldMk cId="971858286" sldId="295"/>
            <ac:picMk id="62" creationId="{D541016D-1810-A142-95D1-202279CA7163}"/>
          </ac:picMkLst>
        </pc:picChg>
        <pc:picChg chg="add del mod topLvl modCrop">
          <ac:chgData name="Tam Nguyen" userId="17b1f148-eb4a-4eb1-847c-af5dbd5bfbb0" providerId="ADAL" clId="{563DBFD5-8B80-8641-A7B5-757F8ED3DDA9}" dt="2020-03-18T12:56:23.889" v="20471" actId="478"/>
          <ac:picMkLst>
            <pc:docMk/>
            <pc:sldMk cId="971858286" sldId="295"/>
            <ac:picMk id="63" creationId="{8E9E984E-EF87-1748-BB4D-DF304966B1FF}"/>
          </ac:picMkLst>
        </pc:picChg>
        <pc:picChg chg="add del mod modCrop">
          <ac:chgData name="Tam Nguyen" userId="17b1f148-eb4a-4eb1-847c-af5dbd5bfbb0" providerId="ADAL" clId="{563DBFD5-8B80-8641-A7B5-757F8ED3DDA9}" dt="2020-03-18T05:40:18.066" v="18989" actId="478"/>
          <ac:picMkLst>
            <pc:docMk/>
            <pc:sldMk cId="971858286" sldId="295"/>
            <ac:picMk id="65" creationId="{1E20538E-434C-7043-9755-E16AC37CBAEA}"/>
          </ac:picMkLst>
        </pc:picChg>
        <pc:picChg chg="add del mod">
          <ac:chgData name="Tam Nguyen" userId="17b1f148-eb4a-4eb1-847c-af5dbd5bfbb0" providerId="ADAL" clId="{563DBFD5-8B80-8641-A7B5-757F8ED3DDA9}" dt="2020-03-18T04:23:58.742" v="18004"/>
          <ac:picMkLst>
            <pc:docMk/>
            <pc:sldMk cId="971858286" sldId="295"/>
            <ac:picMk id="71" creationId="{D1898B4F-592C-EE4B-965D-9EBFBACA9524}"/>
          </ac:picMkLst>
        </pc:picChg>
        <pc:picChg chg="add del mod modCrop">
          <ac:chgData name="Tam Nguyen" userId="17b1f148-eb4a-4eb1-847c-af5dbd5bfbb0" providerId="ADAL" clId="{563DBFD5-8B80-8641-A7B5-757F8ED3DDA9}" dt="2020-03-18T12:32:55.434" v="20430" actId="478"/>
          <ac:picMkLst>
            <pc:docMk/>
            <pc:sldMk cId="971858286" sldId="295"/>
            <ac:picMk id="73" creationId="{1993E6EF-C10C-9642-92B3-636595A857FC}"/>
          </ac:picMkLst>
        </pc:picChg>
        <pc:picChg chg="add del mod">
          <ac:chgData name="Tam Nguyen" userId="17b1f148-eb4a-4eb1-847c-af5dbd5bfbb0" providerId="ADAL" clId="{563DBFD5-8B80-8641-A7B5-757F8ED3DDA9}" dt="2020-03-18T05:40:24.040" v="18992" actId="478"/>
          <ac:picMkLst>
            <pc:docMk/>
            <pc:sldMk cId="971858286" sldId="295"/>
            <ac:picMk id="75" creationId="{93ECE268-D9ED-844C-B235-607D285FBBFD}"/>
          </ac:picMkLst>
        </pc:picChg>
        <pc:picChg chg="add mod modCrop">
          <ac:chgData name="Tam Nguyen" userId="17b1f148-eb4a-4eb1-847c-af5dbd5bfbb0" providerId="ADAL" clId="{563DBFD5-8B80-8641-A7B5-757F8ED3DDA9}" dt="2020-03-18T12:59:50.528" v="20513" actId="732"/>
          <ac:picMkLst>
            <pc:docMk/>
            <pc:sldMk cId="971858286" sldId="295"/>
            <ac:picMk id="77" creationId="{4950BE27-E8C9-B243-8923-90164F3D5603}"/>
          </ac:picMkLst>
        </pc:picChg>
        <pc:picChg chg="add mod modCrop">
          <ac:chgData name="Tam Nguyen" userId="17b1f148-eb4a-4eb1-847c-af5dbd5bfbb0" providerId="ADAL" clId="{563DBFD5-8B80-8641-A7B5-757F8ED3DDA9}" dt="2020-03-18T12:59:59.826" v="20514" actId="732"/>
          <ac:picMkLst>
            <pc:docMk/>
            <pc:sldMk cId="971858286" sldId="295"/>
            <ac:picMk id="78" creationId="{74B3E68C-E0B8-8143-BC20-88B50A876FEE}"/>
          </ac:picMkLst>
        </pc:picChg>
        <pc:picChg chg="add del mod">
          <ac:chgData name="Tam Nguyen" userId="17b1f148-eb4a-4eb1-847c-af5dbd5bfbb0" providerId="ADAL" clId="{563DBFD5-8B80-8641-A7B5-757F8ED3DDA9}" dt="2020-03-18T12:57:48.836" v="20473" actId="478"/>
          <ac:picMkLst>
            <pc:docMk/>
            <pc:sldMk cId="971858286" sldId="295"/>
            <ac:picMk id="81" creationId="{EA12096A-9BA6-A84C-907F-7EBB6846B212}"/>
          </ac:picMkLst>
        </pc:picChg>
        <pc:picChg chg="add del mod topLvl modCrop">
          <ac:chgData name="Tam Nguyen" userId="17b1f148-eb4a-4eb1-847c-af5dbd5bfbb0" providerId="ADAL" clId="{563DBFD5-8B80-8641-A7B5-757F8ED3DDA9}" dt="2020-03-18T13:35:02.632" v="20637" actId="478"/>
          <ac:picMkLst>
            <pc:docMk/>
            <pc:sldMk cId="971858286" sldId="295"/>
            <ac:picMk id="83" creationId="{B75C93AD-C895-5942-8D78-2838EFFEFE07}"/>
          </ac:picMkLst>
        </pc:picChg>
        <pc:picChg chg="add del mod topLvl modCrop">
          <ac:chgData name="Tam Nguyen" userId="17b1f148-eb4a-4eb1-847c-af5dbd5bfbb0" providerId="ADAL" clId="{563DBFD5-8B80-8641-A7B5-757F8ED3DDA9}" dt="2020-03-18T16:05:24.435" v="20871" actId="164"/>
          <ac:picMkLst>
            <pc:docMk/>
            <pc:sldMk cId="971858286" sldId="295"/>
            <ac:picMk id="84" creationId="{2CB5A748-64B7-3448-A17D-399AB454A0FD}"/>
          </ac:picMkLst>
        </pc:picChg>
        <pc:picChg chg="add mod modCrop">
          <ac:chgData name="Tam Nguyen" userId="17b1f148-eb4a-4eb1-847c-af5dbd5bfbb0" providerId="ADAL" clId="{563DBFD5-8B80-8641-A7B5-757F8ED3DDA9}" dt="2020-03-18T20:09:28.651" v="21904" actId="164"/>
          <ac:picMkLst>
            <pc:docMk/>
            <pc:sldMk cId="971858286" sldId="295"/>
            <ac:picMk id="87" creationId="{E094BCC0-B16B-6D41-8A46-121BAC49AE91}"/>
          </ac:picMkLst>
        </pc:picChg>
        <pc:picChg chg="add del mod topLvl modCrop">
          <ac:chgData name="Tam Nguyen" userId="17b1f148-eb4a-4eb1-847c-af5dbd5bfbb0" providerId="ADAL" clId="{563DBFD5-8B80-8641-A7B5-757F8ED3DDA9}" dt="2020-03-18T16:04:46.829" v="20865" actId="478"/>
          <ac:picMkLst>
            <pc:docMk/>
            <pc:sldMk cId="971858286" sldId="295"/>
            <ac:picMk id="89" creationId="{F2E1030D-0AD0-6B44-A3C6-FDCDDAD0B580}"/>
          </ac:picMkLst>
        </pc:picChg>
        <pc:picChg chg="add mod modCrop">
          <ac:chgData name="Tam Nguyen" userId="17b1f148-eb4a-4eb1-847c-af5dbd5bfbb0" providerId="ADAL" clId="{563DBFD5-8B80-8641-A7B5-757F8ED3DDA9}" dt="2020-03-18T16:05:24.435" v="20871" actId="164"/>
          <ac:picMkLst>
            <pc:docMk/>
            <pc:sldMk cId="971858286" sldId="295"/>
            <ac:picMk id="92" creationId="{BB9F66E3-C2C5-074A-BB05-12217921C439}"/>
          </ac:picMkLst>
        </pc:picChg>
      </pc:sldChg>
      <pc:sldChg chg="addSp delSp modSp del">
        <pc:chgData name="Tam Nguyen" userId="17b1f148-eb4a-4eb1-847c-af5dbd5bfbb0" providerId="ADAL" clId="{563DBFD5-8B80-8641-A7B5-757F8ED3DDA9}" dt="2020-03-15T22:33:48.558" v="3296" actId="2696"/>
        <pc:sldMkLst>
          <pc:docMk/>
          <pc:sldMk cId="219893555" sldId="296"/>
        </pc:sldMkLst>
        <pc:spChg chg="del">
          <ac:chgData name="Tam Nguyen" userId="17b1f148-eb4a-4eb1-847c-af5dbd5bfbb0" providerId="ADAL" clId="{563DBFD5-8B80-8641-A7B5-757F8ED3DDA9}" dt="2020-03-15T22:33:12.779" v="3290"/>
          <ac:spMkLst>
            <pc:docMk/>
            <pc:sldMk cId="219893555" sldId="296"/>
            <ac:spMk id="3" creationId="{083355ED-0C63-430B-8C9E-445CCC118F12}"/>
          </ac:spMkLst>
        </pc:spChg>
        <pc:spChg chg="add del mod">
          <ac:chgData name="Tam Nguyen" userId="17b1f148-eb4a-4eb1-847c-af5dbd5bfbb0" providerId="ADAL" clId="{563DBFD5-8B80-8641-A7B5-757F8ED3DDA9}" dt="2020-03-15T21:54:10.155" v="2570"/>
          <ac:spMkLst>
            <pc:docMk/>
            <pc:sldMk cId="219893555" sldId="296"/>
            <ac:spMk id="6" creationId="{026903C5-11FA-D947-AF85-5823935D5935}"/>
          </ac:spMkLst>
        </pc:spChg>
        <pc:spChg chg="add mod">
          <ac:chgData name="Tam Nguyen" userId="17b1f148-eb4a-4eb1-847c-af5dbd5bfbb0" providerId="ADAL" clId="{563DBFD5-8B80-8641-A7B5-757F8ED3DDA9}" dt="2020-03-15T22:33:12.779" v="3290"/>
          <ac:spMkLst>
            <pc:docMk/>
            <pc:sldMk cId="219893555" sldId="296"/>
            <ac:spMk id="6" creationId="{9C82BCBC-9CA8-1F48-9375-A7CF6EEC3E98}"/>
          </ac:spMkLst>
        </pc:spChg>
        <pc:spChg chg="add del mod">
          <ac:chgData name="Tam Nguyen" userId="17b1f148-eb4a-4eb1-847c-af5dbd5bfbb0" providerId="ADAL" clId="{563DBFD5-8B80-8641-A7B5-757F8ED3DDA9}" dt="2020-03-15T22:32:27.353" v="3261"/>
          <ac:spMkLst>
            <pc:docMk/>
            <pc:sldMk cId="219893555" sldId="296"/>
            <ac:spMk id="8" creationId="{07FE54CB-F574-F647-8807-702A2A048732}"/>
          </ac:spMkLst>
        </pc:spChg>
        <pc:picChg chg="del">
          <ac:chgData name="Tam Nguyen" userId="17b1f148-eb4a-4eb1-847c-af5dbd5bfbb0" providerId="ADAL" clId="{563DBFD5-8B80-8641-A7B5-757F8ED3DDA9}" dt="2020-03-15T22:32:27.353" v="3261"/>
          <ac:picMkLst>
            <pc:docMk/>
            <pc:sldMk cId="219893555" sldId="296"/>
            <ac:picMk id="5" creationId="{A08F046D-E8BC-461B-A95C-4B1B8430E921}"/>
          </ac:picMkLst>
        </pc:picChg>
        <pc:picChg chg="mod">
          <ac:chgData name="Tam Nguyen" userId="17b1f148-eb4a-4eb1-847c-af5dbd5bfbb0" providerId="ADAL" clId="{563DBFD5-8B80-8641-A7B5-757F8ED3DDA9}" dt="2020-03-15T21:54:17.539" v="2576" actId="1076"/>
          <ac:picMkLst>
            <pc:docMk/>
            <pc:sldMk cId="219893555" sldId="296"/>
            <ac:picMk id="7" creationId="{F6F40197-D4A5-4061-8633-DD65270F98D9}"/>
          </ac:picMkLst>
        </pc:picChg>
        <pc:picChg chg="del">
          <ac:chgData name="Tam Nguyen" userId="17b1f148-eb4a-4eb1-847c-af5dbd5bfbb0" providerId="ADAL" clId="{563DBFD5-8B80-8641-A7B5-757F8ED3DDA9}" dt="2020-03-15T22:32:27.353" v="3261"/>
          <ac:picMkLst>
            <pc:docMk/>
            <pc:sldMk cId="219893555" sldId="296"/>
            <ac:picMk id="9" creationId="{8FB65412-DCFD-4573-B382-2DEBDCFBFED3}"/>
          </ac:picMkLst>
        </pc:picChg>
      </pc:sldChg>
      <pc:sldChg chg="modSp add del modTransition">
        <pc:chgData name="Tam Nguyen" userId="17b1f148-eb4a-4eb1-847c-af5dbd5bfbb0" providerId="ADAL" clId="{563DBFD5-8B80-8641-A7B5-757F8ED3DDA9}" dt="2020-03-18T00:01:58.179" v="17108" actId="2696"/>
        <pc:sldMkLst>
          <pc:docMk/>
          <pc:sldMk cId="967233734" sldId="297"/>
        </pc:sldMkLst>
        <pc:spChg chg="mod">
          <ac:chgData name="Tam Nguyen" userId="17b1f148-eb4a-4eb1-847c-af5dbd5bfbb0" providerId="ADAL" clId="{563DBFD5-8B80-8641-A7B5-757F8ED3DDA9}" dt="2020-03-17T06:38:13.440" v="9677" actId="20577"/>
          <ac:spMkLst>
            <pc:docMk/>
            <pc:sldMk cId="967233734" sldId="297"/>
            <ac:spMk id="2" creationId="{ACC9C791-8F6D-C546-9D25-8918F5C1CB9B}"/>
          </ac:spMkLst>
        </pc:spChg>
        <pc:spChg chg="mod">
          <ac:chgData name="Tam Nguyen" userId="17b1f148-eb4a-4eb1-847c-af5dbd5bfbb0" providerId="ADAL" clId="{563DBFD5-8B80-8641-A7B5-757F8ED3DDA9}" dt="2020-03-17T06:38:26.533" v="9678" actId="1076"/>
          <ac:spMkLst>
            <pc:docMk/>
            <pc:sldMk cId="967233734" sldId="297"/>
            <ac:spMk id="5" creationId="{38FEB75A-CA95-4154-B61A-95153A3915A6}"/>
          </ac:spMkLst>
        </pc:spChg>
      </pc:sldChg>
      <pc:sldChg chg="addSp modSp add del ord modTransition">
        <pc:chgData name="Tam Nguyen" userId="17b1f148-eb4a-4eb1-847c-af5dbd5bfbb0" providerId="ADAL" clId="{563DBFD5-8B80-8641-A7B5-757F8ED3DDA9}" dt="2020-03-17T04:44:38.534" v="8695" actId="2696"/>
        <pc:sldMkLst>
          <pc:docMk/>
          <pc:sldMk cId="2283232507" sldId="297"/>
        </pc:sldMkLst>
        <pc:spChg chg="mod">
          <ac:chgData name="Tam Nguyen" userId="17b1f148-eb4a-4eb1-847c-af5dbd5bfbb0" providerId="ADAL" clId="{563DBFD5-8B80-8641-A7B5-757F8ED3DDA9}" dt="2020-03-15T17:54:43.645" v="232" actId="20577"/>
          <ac:spMkLst>
            <pc:docMk/>
            <pc:sldMk cId="2283232507" sldId="297"/>
            <ac:spMk id="2" creationId="{ACC9C791-8F6D-C546-9D25-8918F5C1CB9B}"/>
          </ac:spMkLst>
        </pc:spChg>
        <pc:spChg chg="mod">
          <ac:chgData name="Tam Nguyen" userId="17b1f148-eb4a-4eb1-847c-af5dbd5bfbb0" providerId="ADAL" clId="{563DBFD5-8B80-8641-A7B5-757F8ED3DDA9}" dt="2020-03-15T18:27:42.530" v="951" actId="404"/>
          <ac:spMkLst>
            <pc:docMk/>
            <pc:sldMk cId="2283232507" sldId="297"/>
            <ac:spMk id="3" creationId="{DCA096E3-2FA5-0047-AA41-AC96D23BF5E3}"/>
          </ac:spMkLst>
        </pc:spChg>
        <pc:spChg chg="add mod">
          <ac:chgData name="Tam Nguyen" userId="17b1f148-eb4a-4eb1-847c-af5dbd5bfbb0" providerId="ADAL" clId="{563DBFD5-8B80-8641-A7B5-757F8ED3DDA9}" dt="2020-03-15T18:24:51.082" v="876" actId="1076"/>
          <ac:spMkLst>
            <pc:docMk/>
            <pc:sldMk cId="2283232507" sldId="297"/>
            <ac:spMk id="7" creationId="{AD4AE274-A6C0-8F47-ABF0-870A225B042B}"/>
          </ac:spMkLst>
        </pc:spChg>
        <pc:spChg chg="add mod">
          <ac:chgData name="Tam Nguyen" userId="17b1f148-eb4a-4eb1-847c-af5dbd5bfbb0" providerId="ADAL" clId="{563DBFD5-8B80-8641-A7B5-757F8ED3DDA9}" dt="2020-03-15T18:28:15.882" v="961" actId="1076"/>
          <ac:spMkLst>
            <pc:docMk/>
            <pc:sldMk cId="2283232507" sldId="297"/>
            <ac:spMk id="8" creationId="{FDBC4524-CF69-244A-8302-827272EBCFDF}"/>
          </ac:spMkLst>
        </pc:spChg>
        <pc:picChg chg="add mod">
          <ac:chgData name="Tam Nguyen" userId="17b1f148-eb4a-4eb1-847c-af5dbd5bfbb0" providerId="ADAL" clId="{563DBFD5-8B80-8641-A7B5-757F8ED3DDA9}" dt="2020-03-15T18:27:57.598" v="954" actId="1076"/>
          <ac:picMkLst>
            <pc:docMk/>
            <pc:sldMk cId="2283232507" sldId="297"/>
            <ac:picMk id="6" creationId="{2257CA2C-920B-2944-AD8D-26204DC88666}"/>
          </ac:picMkLst>
        </pc:picChg>
      </pc:sldChg>
      <pc:sldChg chg="addSp delSp modSp add modTransition">
        <pc:chgData name="Tam Nguyen" userId="17b1f148-eb4a-4eb1-847c-af5dbd5bfbb0" providerId="ADAL" clId="{563DBFD5-8B80-8641-A7B5-757F8ED3DDA9}" dt="2020-03-19T03:37:11.133" v="21998"/>
        <pc:sldMkLst>
          <pc:docMk/>
          <pc:sldMk cId="2234628527" sldId="298"/>
        </pc:sldMkLst>
        <pc:spChg chg="del">
          <ac:chgData name="Tam Nguyen" userId="17b1f148-eb4a-4eb1-847c-af5dbd5bfbb0" providerId="ADAL" clId="{563DBFD5-8B80-8641-A7B5-757F8ED3DDA9}" dt="2020-03-15T17:54:07.579" v="193"/>
          <ac:spMkLst>
            <pc:docMk/>
            <pc:sldMk cId="2234628527" sldId="298"/>
            <ac:spMk id="2" creationId="{5B797A20-D6CF-9041-BDC3-CFFA533708B6}"/>
          </ac:spMkLst>
        </pc:spChg>
        <pc:spChg chg="add del mod">
          <ac:chgData name="Tam Nguyen" userId="17b1f148-eb4a-4eb1-847c-af5dbd5bfbb0" providerId="ADAL" clId="{563DBFD5-8B80-8641-A7B5-757F8ED3DDA9}" dt="2020-03-15T17:55:05.158" v="234" actId="478"/>
          <ac:spMkLst>
            <pc:docMk/>
            <pc:sldMk cId="2234628527" sldId="298"/>
            <ac:spMk id="4" creationId="{84D14731-96CD-394B-81A8-7E9CF40E81BC}"/>
          </ac:spMkLst>
        </pc:spChg>
        <pc:spChg chg="add del mod">
          <ac:chgData name="Tam Nguyen" userId="17b1f148-eb4a-4eb1-847c-af5dbd5bfbb0" providerId="ADAL" clId="{563DBFD5-8B80-8641-A7B5-757F8ED3DDA9}" dt="2020-03-15T17:57:27.817" v="248"/>
          <ac:spMkLst>
            <pc:docMk/>
            <pc:sldMk cId="2234628527" sldId="298"/>
            <ac:spMk id="5" creationId="{4D588B5B-45C2-EB42-9F76-58FDF1A6D73B}"/>
          </ac:spMkLst>
        </pc:spChg>
        <pc:spChg chg="add del mod">
          <ac:chgData name="Tam Nguyen" userId="17b1f148-eb4a-4eb1-847c-af5dbd5bfbb0" providerId="ADAL" clId="{563DBFD5-8B80-8641-A7B5-757F8ED3DDA9}" dt="2020-03-15T17:54:53.044" v="233" actId="478"/>
          <ac:spMkLst>
            <pc:docMk/>
            <pc:sldMk cId="2234628527" sldId="298"/>
            <ac:spMk id="6" creationId="{40B6688C-152F-6E46-9013-08C32BEF5648}"/>
          </ac:spMkLst>
        </pc:spChg>
        <pc:spChg chg="add del mod">
          <ac:chgData name="Tam Nguyen" userId="17b1f148-eb4a-4eb1-847c-af5dbd5bfbb0" providerId="ADAL" clId="{563DBFD5-8B80-8641-A7B5-757F8ED3DDA9}" dt="2020-03-15T17:55:06.334" v="235" actId="478"/>
          <ac:spMkLst>
            <pc:docMk/>
            <pc:sldMk cId="2234628527" sldId="298"/>
            <ac:spMk id="8" creationId="{6A890C87-B1DE-7D4D-A9B5-B877112191F7}"/>
          </ac:spMkLst>
        </pc:spChg>
        <pc:spChg chg="add del">
          <ac:chgData name="Tam Nguyen" userId="17b1f148-eb4a-4eb1-847c-af5dbd5bfbb0" providerId="ADAL" clId="{563DBFD5-8B80-8641-A7B5-757F8ED3DDA9}" dt="2020-03-15T17:55:10.477" v="237"/>
          <ac:spMkLst>
            <pc:docMk/>
            <pc:sldMk cId="2234628527" sldId="298"/>
            <ac:spMk id="9" creationId="{0ED26C1D-5139-9942-8914-2BA23BD4EEE9}"/>
          </ac:spMkLst>
        </pc:spChg>
        <pc:spChg chg="add mod">
          <ac:chgData name="Tam Nguyen" userId="17b1f148-eb4a-4eb1-847c-af5dbd5bfbb0" providerId="ADAL" clId="{563DBFD5-8B80-8641-A7B5-757F8ED3DDA9}" dt="2020-03-15T17:55:14.662" v="246" actId="20577"/>
          <ac:spMkLst>
            <pc:docMk/>
            <pc:sldMk cId="2234628527" sldId="298"/>
            <ac:spMk id="11" creationId="{6668EE8F-4F07-2643-AD11-43D7EFD5B007}"/>
          </ac:spMkLst>
        </pc:spChg>
        <pc:picChg chg="add mod modCrop">
          <ac:chgData name="Tam Nguyen" userId="17b1f148-eb4a-4eb1-847c-af5dbd5bfbb0" providerId="ADAL" clId="{563DBFD5-8B80-8641-A7B5-757F8ED3DDA9}" dt="2020-03-15T17:58:47.591" v="286" actId="14100"/>
          <ac:picMkLst>
            <pc:docMk/>
            <pc:sldMk cId="2234628527" sldId="298"/>
            <ac:picMk id="14" creationId="{0792CACC-510D-3A42-B5D7-A25B6BEFAC2E}"/>
          </ac:picMkLst>
        </pc:picChg>
        <pc:cxnChg chg="add del">
          <ac:chgData name="Tam Nguyen" userId="17b1f148-eb4a-4eb1-847c-af5dbd5bfbb0" providerId="ADAL" clId="{563DBFD5-8B80-8641-A7B5-757F8ED3DDA9}" dt="2020-03-15T17:55:10.477" v="237"/>
          <ac:cxnSpMkLst>
            <pc:docMk/>
            <pc:sldMk cId="2234628527" sldId="298"/>
            <ac:cxnSpMk id="10" creationId="{80CD0784-C2D8-B04E-B8BB-01B556B3C45D}"/>
          </ac:cxnSpMkLst>
        </pc:cxnChg>
        <pc:cxnChg chg="add">
          <ac:chgData name="Tam Nguyen" userId="17b1f148-eb4a-4eb1-847c-af5dbd5bfbb0" providerId="ADAL" clId="{563DBFD5-8B80-8641-A7B5-757F8ED3DDA9}" dt="2020-03-15T17:55:10.528" v="238"/>
          <ac:cxnSpMkLst>
            <pc:docMk/>
            <pc:sldMk cId="2234628527" sldId="298"/>
            <ac:cxnSpMk id="12" creationId="{F6E8B175-0F81-1F40-ACE8-37766FB28220}"/>
          </ac:cxnSpMkLst>
        </pc:cxnChg>
      </pc:sldChg>
      <pc:sldChg chg="addSp delSp modSp ord">
        <pc:chgData name="Tam Nguyen" userId="17b1f148-eb4a-4eb1-847c-af5dbd5bfbb0" providerId="ADAL" clId="{563DBFD5-8B80-8641-A7B5-757F8ED3DDA9}" dt="2020-03-18T15:17:29.393" v="20819" actId="207"/>
        <pc:sldMkLst>
          <pc:docMk/>
          <pc:sldMk cId="836535304" sldId="299"/>
        </pc:sldMkLst>
        <pc:spChg chg="mod">
          <ac:chgData name="Tam Nguyen" userId="17b1f148-eb4a-4eb1-847c-af5dbd5bfbb0" providerId="ADAL" clId="{563DBFD5-8B80-8641-A7B5-757F8ED3DDA9}" dt="2020-03-17T19:52:55.709" v="14691" actId="20577"/>
          <ac:spMkLst>
            <pc:docMk/>
            <pc:sldMk cId="836535304" sldId="299"/>
            <ac:spMk id="2" creationId="{98FAB5B1-D686-4662-AF24-ED6F3197AF54}"/>
          </ac:spMkLst>
        </pc:spChg>
        <pc:spChg chg="mod">
          <ac:chgData name="Tam Nguyen" userId="17b1f148-eb4a-4eb1-847c-af5dbd5bfbb0" providerId="ADAL" clId="{563DBFD5-8B80-8641-A7B5-757F8ED3DDA9}" dt="2020-03-17T17:44:16.284" v="11544" actId="208"/>
          <ac:spMkLst>
            <pc:docMk/>
            <pc:sldMk cId="836535304" sldId="299"/>
            <ac:spMk id="5" creationId="{3EE03076-DCD7-4B06-ADD8-BEA32DE9A2BA}"/>
          </ac:spMkLst>
        </pc:spChg>
        <pc:spChg chg="mod">
          <ac:chgData name="Tam Nguyen" userId="17b1f148-eb4a-4eb1-847c-af5dbd5bfbb0" providerId="ADAL" clId="{563DBFD5-8B80-8641-A7B5-757F8ED3DDA9}" dt="2020-03-17T17:44:41.511" v="11549" actId="208"/>
          <ac:spMkLst>
            <pc:docMk/>
            <pc:sldMk cId="836535304" sldId="299"/>
            <ac:spMk id="6" creationId="{58CF3846-ED72-49CE-BEA8-10939A732B8D}"/>
          </ac:spMkLst>
        </pc:spChg>
        <pc:spChg chg="add mod">
          <ac:chgData name="Tam Nguyen" userId="17b1f148-eb4a-4eb1-847c-af5dbd5bfbb0" providerId="ADAL" clId="{563DBFD5-8B80-8641-A7B5-757F8ED3DDA9}" dt="2020-03-15T20:11:40.504" v="1618" actId="693"/>
          <ac:spMkLst>
            <pc:docMk/>
            <pc:sldMk cId="836535304" sldId="299"/>
            <ac:spMk id="7" creationId="{1F463781-A4F9-4243-8AD3-BC1F520A783F}"/>
          </ac:spMkLst>
        </pc:spChg>
        <pc:spChg chg="del">
          <ac:chgData name="Tam Nguyen" userId="17b1f148-eb4a-4eb1-847c-af5dbd5bfbb0" providerId="ADAL" clId="{563DBFD5-8B80-8641-A7B5-757F8ED3DDA9}" dt="2020-03-17T17:40:29.890" v="11502" actId="478"/>
          <ac:spMkLst>
            <pc:docMk/>
            <pc:sldMk cId="836535304" sldId="299"/>
            <ac:spMk id="16" creationId="{A96B2255-8D7F-41F8-ABC6-35F9874F048A}"/>
          </ac:spMkLst>
        </pc:spChg>
        <pc:spChg chg="del mod">
          <ac:chgData name="Tam Nguyen" userId="17b1f148-eb4a-4eb1-847c-af5dbd5bfbb0" providerId="ADAL" clId="{563DBFD5-8B80-8641-A7B5-757F8ED3DDA9}" dt="2020-03-17T17:41:09.483" v="11524" actId="478"/>
          <ac:spMkLst>
            <pc:docMk/>
            <pc:sldMk cId="836535304" sldId="299"/>
            <ac:spMk id="17" creationId="{11ACCC86-CFBA-4E89-81DE-650F3181CC20}"/>
          </ac:spMkLst>
        </pc:spChg>
        <pc:spChg chg="mod">
          <ac:chgData name="Tam Nguyen" userId="17b1f148-eb4a-4eb1-847c-af5dbd5bfbb0" providerId="ADAL" clId="{563DBFD5-8B80-8641-A7B5-757F8ED3DDA9}" dt="2020-03-17T17:41:35.309" v="11529" actId="554"/>
          <ac:spMkLst>
            <pc:docMk/>
            <pc:sldMk cId="836535304" sldId="299"/>
            <ac:spMk id="18" creationId="{096F852D-D74D-4460-9EB3-F55A8DEEFB05}"/>
          </ac:spMkLst>
        </pc:spChg>
        <pc:spChg chg="add mod">
          <ac:chgData name="Tam Nguyen" userId="17b1f148-eb4a-4eb1-847c-af5dbd5bfbb0" providerId="ADAL" clId="{563DBFD5-8B80-8641-A7B5-757F8ED3DDA9}" dt="2020-03-16T03:13:19.481" v="3817" actId="1035"/>
          <ac:spMkLst>
            <pc:docMk/>
            <pc:sldMk cId="836535304" sldId="299"/>
            <ac:spMk id="22" creationId="{802AFF84-BD0B-7449-BE1E-600911C1DD67}"/>
          </ac:spMkLst>
        </pc:spChg>
        <pc:spChg chg="add mod">
          <ac:chgData name="Tam Nguyen" userId="17b1f148-eb4a-4eb1-847c-af5dbd5bfbb0" providerId="ADAL" clId="{563DBFD5-8B80-8641-A7B5-757F8ED3DDA9}" dt="2020-03-16T03:13:19.481" v="3817" actId="1035"/>
          <ac:spMkLst>
            <pc:docMk/>
            <pc:sldMk cId="836535304" sldId="299"/>
            <ac:spMk id="23" creationId="{AFD238F4-0A7C-1247-8B29-E4D04B281876}"/>
          </ac:spMkLst>
        </pc:spChg>
        <pc:spChg chg="add mod">
          <ac:chgData name="Tam Nguyen" userId="17b1f148-eb4a-4eb1-847c-af5dbd5bfbb0" providerId="ADAL" clId="{563DBFD5-8B80-8641-A7B5-757F8ED3DDA9}" dt="2020-03-18T06:03:20.343" v="19523" actId="1037"/>
          <ac:spMkLst>
            <pc:docMk/>
            <pc:sldMk cId="836535304" sldId="299"/>
            <ac:spMk id="24" creationId="{323527FC-43BE-6240-9DE1-67F6061FC787}"/>
          </ac:spMkLst>
        </pc:spChg>
        <pc:spChg chg="add mod">
          <ac:chgData name="Tam Nguyen" userId="17b1f148-eb4a-4eb1-847c-af5dbd5bfbb0" providerId="ADAL" clId="{563DBFD5-8B80-8641-A7B5-757F8ED3DDA9}" dt="2020-03-18T15:17:29.393" v="20819" actId="207"/>
          <ac:spMkLst>
            <pc:docMk/>
            <pc:sldMk cId="836535304" sldId="299"/>
            <ac:spMk id="25" creationId="{105A36BA-5F6E-3547-AFEF-6E74D380D8A8}"/>
          </ac:spMkLst>
        </pc:spChg>
        <pc:spChg chg="add mod">
          <ac:chgData name="Tam Nguyen" userId="17b1f148-eb4a-4eb1-847c-af5dbd5bfbb0" providerId="ADAL" clId="{563DBFD5-8B80-8641-A7B5-757F8ED3DDA9}" dt="2020-03-17T17:41:29.344" v="11528" actId="122"/>
          <ac:spMkLst>
            <pc:docMk/>
            <pc:sldMk cId="836535304" sldId="299"/>
            <ac:spMk id="26" creationId="{2187448C-C3A0-B54B-8DC6-51D816005C62}"/>
          </ac:spMkLst>
        </pc:spChg>
        <pc:spChg chg="add mod">
          <ac:chgData name="Tam Nguyen" userId="17b1f148-eb4a-4eb1-847c-af5dbd5bfbb0" providerId="ADAL" clId="{563DBFD5-8B80-8641-A7B5-757F8ED3DDA9}" dt="2020-03-17T17:41:29.344" v="11528" actId="122"/>
          <ac:spMkLst>
            <pc:docMk/>
            <pc:sldMk cId="836535304" sldId="299"/>
            <ac:spMk id="28" creationId="{690CFB15-FE14-5C4E-A787-38DDD722DA9B}"/>
          </ac:spMkLst>
        </pc:spChg>
        <pc:spChg chg="add mod">
          <ac:chgData name="Tam Nguyen" userId="17b1f148-eb4a-4eb1-847c-af5dbd5bfbb0" providerId="ADAL" clId="{563DBFD5-8B80-8641-A7B5-757F8ED3DDA9}" dt="2020-03-17T17:41:29.344" v="11528" actId="122"/>
          <ac:spMkLst>
            <pc:docMk/>
            <pc:sldMk cId="836535304" sldId="299"/>
            <ac:spMk id="30" creationId="{FB8CAEF8-3C69-634F-AF87-CB459EDC035B}"/>
          </ac:spMkLst>
        </pc:spChg>
        <pc:spChg chg="mod">
          <ac:chgData name="Tam Nguyen" userId="17b1f148-eb4a-4eb1-847c-af5dbd5bfbb0" providerId="ADAL" clId="{563DBFD5-8B80-8641-A7B5-757F8ED3DDA9}" dt="2020-03-17T17:41:29.344" v="11528" actId="122"/>
          <ac:spMkLst>
            <pc:docMk/>
            <pc:sldMk cId="836535304" sldId="299"/>
            <ac:spMk id="34" creationId="{136BDF22-51B7-4DDA-899A-96DEF64BF93C}"/>
          </ac:spMkLst>
        </pc:spChg>
        <pc:spChg chg="del mod">
          <ac:chgData name="Tam Nguyen" userId="17b1f148-eb4a-4eb1-847c-af5dbd5bfbb0" providerId="ADAL" clId="{563DBFD5-8B80-8641-A7B5-757F8ED3DDA9}" dt="2020-03-17T17:40:56.724" v="11513" actId="478"/>
          <ac:spMkLst>
            <pc:docMk/>
            <pc:sldMk cId="836535304" sldId="299"/>
            <ac:spMk id="35" creationId="{5512FDCA-B33B-415F-AB97-60E3ADEF5E7F}"/>
          </ac:spMkLst>
        </pc:spChg>
        <pc:spChg chg="mod">
          <ac:chgData name="Tam Nguyen" userId="17b1f148-eb4a-4eb1-847c-af5dbd5bfbb0" providerId="ADAL" clId="{563DBFD5-8B80-8641-A7B5-757F8ED3DDA9}" dt="2020-03-17T17:41:35.309" v="11529" actId="554"/>
          <ac:spMkLst>
            <pc:docMk/>
            <pc:sldMk cId="836535304" sldId="299"/>
            <ac:spMk id="38" creationId="{F4141DDC-BAD0-4897-955D-50F7C36F3C99}"/>
          </ac:spMkLst>
        </pc:spChg>
        <pc:picChg chg="mod">
          <ac:chgData name="Tam Nguyen" userId="17b1f148-eb4a-4eb1-847c-af5dbd5bfbb0" providerId="ADAL" clId="{563DBFD5-8B80-8641-A7B5-757F8ED3DDA9}" dt="2020-03-18T06:02:56.312" v="19519" actId="1076"/>
          <ac:picMkLst>
            <pc:docMk/>
            <pc:sldMk cId="836535304" sldId="299"/>
            <ac:picMk id="8" creationId="{6AB36C7F-8CF7-4EFE-B557-BE8D088E9F15}"/>
          </ac:picMkLst>
        </pc:picChg>
        <pc:picChg chg="mod">
          <ac:chgData name="Tam Nguyen" userId="17b1f148-eb4a-4eb1-847c-af5dbd5bfbb0" providerId="ADAL" clId="{563DBFD5-8B80-8641-A7B5-757F8ED3DDA9}" dt="2020-03-17T17:42:00.861" v="11533" actId="1076"/>
          <ac:picMkLst>
            <pc:docMk/>
            <pc:sldMk cId="836535304" sldId="299"/>
            <ac:picMk id="10" creationId="{230C1AF1-61BA-4CC5-9921-54144D85D03C}"/>
          </ac:picMkLst>
        </pc:picChg>
        <pc:picChg chg="mod">
          <ac:chgData name="Tam Nguyen" userId="17b1f148-eb4a-4eb1-847c-af5dbd5bfbb0" providerId="ADAL" clId="{563DBFD5-8B80-8641-A7B5-757F8ED3DDA9}" dt="2020-03-17T17:42:07.795" v="11534" actId="14100"/>
          <ac:picMkLst>
            <pc:docMk/>
            <pc:sldMk cId="836535304" sldId="299"/>
            <ac:picMk id="12" creationId="{1D327EF6-1474-4DBE-96C4-6FF43EA2980F}"/>
          </ac:picMkLst>
        </pc:picChg>
        <pc:picChg chg="mod">
          <ac:chgData name="Tam Nguyen" userId="17b1f148-eb4a-4eb1-847c-af5dbd5bfbb0" providerId="ADAL" clId="{563DBFD5-8B80-8641-A7B5-757F8ED3DDA9}" dt="2020-03-16T03:13:04.632" v="3813" actId="554"/>
          <ac:picMkLst>
            <pc:docMk/>
            <pc:sldMk cId="836535304" sldId="299"/>
            <ac:picMk id="27" creationId="{1478001C-1152-4C95-993D-DF89C3428A56}"/>
          </ac:picMkLst>
        </pc:picChg>
        <pc:picChg chg="mod modCrop">
          <ac:chgData name="Tam Nguyen" userId="17b1f148-eb4a-4eb1-847c-af5dbd5bfbb0" providerId="ADAL" clId="{563DBFD5-8B80-8641-A7B5-757F8ED3DDA9}" dt="2020-03-17T17:34:00.231" v="11366" actId="732"/>
          <ac:picMkLst>
            <pc:docMk/>
            <pc:sldMk cId="836535304" sldId="299"/>
            <ac:picMk id="29" creationId="{7F6DB792-A63F-4AF2-B5B7-468A2287420E}"/>
          </ac:picMkLst>
        </pc:picChg>
        <pc:picChg chg="mod modCrop">
          <ac:chgData name="Tam Nguyen" userId="17b1f148-eb4a-4eb1-847c-af5dbd5bfbb0" providerId="ADAL" clId="{563DBFD5-8B80-8641-A7B5-757F8ED3DDA9}" dt="2020-03-17T17:34:17.120" v="11369" actId="732"/>
          <ac:picMkLst>
            <pc:docMk/>
            <pc:sldMk cId="836535304" sldId="299"/>
            <ac:picMk id="31" creationId="{1FE3C395-84D4-46DF-8B45-4FF688FE8713}"/>
          </ac:picMkLst>
        </pc:picChg>
        <pc:picChg chg="mod">
          <ac:chgData name="Tam Nguyen" userId="17b1f148-eb4a-4eb1-847c-af5dbd5bfbb0" providerId="ADAL" clId="{563DBFD5-8B80-8641-A7B5-757F8ED3DDA9}" dt="2020-03-15T20:43:02.256" v="1621" actId="554"/>
          <ac:picMkLst>
            <pc:docMk/>
            <pc:sldMk cId="836535304" sldId="299"/>
            <ac:picMk id="33" creationId="{2DCC398C-8576-42D2-BA8F-B73168396559}"/>
          </ac:picMkLst>
        </pc:picChg>
        <pc:picChg chg="mod">
          <ac:chgData name="Tam Nguyen" userId="17b1f148-eb4a-4eb1-847c-af5dbd5bfbb0" providerId="ADAL" clId="{563DBFD5-8B80-8641-A7B5-757F8ED3DDA9}" dt="2020-03-16T03:13:25.317" v="3818" actId="1036"/>
          <ac:picMkLst>
            <pc:docMk/>
            <pc:sldMk cId="836535304" sldId="299"/>
            <ac:picMk id="37" creationId="{DD9D7896-69C9-4D47-8026-F07864861738}"/>
          </ac:picMkLst>
        </pc:picChg>
      </pc:sldChg>
      <pc:sldChg chg="add del">
        <pc:chgData name="Tam Nguyen" userId="17b1f148-eb4a-4eb1-847c-af5dbd5bfbb0" providerId="ADAL" clId="{563DBFD5-8B80-8641-A7B5-757F8ED3DDA9}" dt="2020-03-15T17:58:51.519" v="287" actId="2696"/>
        <pc:sldMkLst>
          <pc:docMk/>
          <pc:sldMk cId="878492921" sldId="299"/>
        </pc:sldMkLst>
      </pc:sldChg>
      <pc:sldChg chg="addSp delSp modSp add modAnim">
        <pc:chgData name="Tam Nguyen" userId="17b1f148-eb4a-4eb1-847c-af5dbd5bfbb0" providerId="ADAL" clId="{563DBFD5-8B80-8641-A7B5-757F8ED3DDA9}" dt="2020-03-18T15:13:37.549" v="20816" actId="207"/>
        <pc:sldMkLst>
          <pc:docMk/>
          <pc:sldMk cId="3210443569" sldId="300"/>
        </pc:sldMkLst>
        <pc:spChg chg="mod">
          <ac:chgData name="Tam Nguyen" userId="17b1f148-eb4a-4eb1-847c-af5dbd5bfbb0" providerId="ADAL" clId="{563DBFD5-8B80-8641-A7B5-757F8ED3DDA9}" dt="2020-03-17T06:41:19.449" v="9726" actId="242"/>
          <ac:spMkLst>
            <pc:docMk/>
            <pc:sldMk cId="3210443569" sldId="300"/>
            <ac:spMk id="2" creationId="{49A44345-A48A-0A43-B2C1-7BF31CF8E612}"/>
          </ac:spMkLst>
        </pc:spChg>
        <pc:spChg chg="del mod">
          <ac:chgData name="Tam Nguyen" userId="17b1f148-eb4a-4eb1-847c-af5dbd5bfbb0" providerId="ADAL" clId="{563DBFD5-8B80-8641-A7B5-757F8ED3DDA9}" dt="2020-03-17T06:41:00.895" v="9707" actId="478"/>
          <ac:spMkLst>
            <pc:docMk/>
            <pc:sldMk cId="3210443569" sldId="300"/>
            <ac:spMk id="3" creationId="{D3AE770D-3FAF-D54E-9418-38A2E7366036}"/>
          </ac:spMkLst>
        </pc:spChg>
        <pc:spChg chg="add del mod">
          <ac:chgData name="Tam Nguyen" userId="17b1f148-eb4a-4eb1-847c-af5dbd5bfbb0" providerId="ADAL" clId="{563DBFD5-8B80-8641-A7B5-757F8ED3DDA9}" dt="2020-03-17T06:41:02.796" v="9708" actId="478"/>
          <ac:spMkLst>
            <pc:docMk/>
            <pc:sldMk cId="3210443569" sldId="300"/>
            <ac:spMk id="7" creationId="{59D77DD1-34AB-F84C-9E03-C545FDAC09C8}"/>
          </ac:spMkLst>
        </pc:spChg>
        <pc:spChg chg="add mod">
          <ac:chgData name="Tam Nguyen" userId="17b1f148-eb4a-4eb1-847c-af5dbd5bfbb0" providerId="ADAL" clId="{563DBFD5-8B80-8641-A7B5-757F8ED3DDA9}" dt="2020-03-18T06:15:53.347" v="19606" actId="1035"/>
          <ac:spMkLst>
            <pc:docMk/>
            <pc:sldMk cId="3210443569" sldId="300"/>
            <ac:spMk id="8" creationId="{7D0B7EB2-03DF-534F-9066-090977D69228}"/>
          </ac:spMkLst>
        </pc:spChg>
        <pc:spChg chg="add mod">
          <ac:chgData name="Tam Nguyen" userId="17b1f148-eb4a-4eb1-847c-af5dbd5bfbb0" providerId="ADAL" clId="{563DBFD5-8B80-8641-A7B5-757F8ED3DDA9}" dt="2020-03-18T06:13:00.577" v="19583" actId="1035"/>
          <ac:spMkLst>
            <pc:docMk/>
            <pc:sldMk cId="3210443569" sldId="300"/>
            <ac:spMk id="15" creationId="{BDBC22D4-552A-384E-A3D1-4832FA3CC3AF}"/>
          </ac:spMkLst>
        </pc:spChg>
        <pc:spChg chg="add mod">
          <ac:chgData name="Tam Nguyen" userId="17b1f148-eb4a-4eb1-847c-af5dbd5bfbb0" providerId="ADAL" clId="{563DBFD5-8B80-8641-A7B5-757F8ED3DDA9}" dt="2020-03-18T15:10:35.244" v="20800" actId="1035"/>
          <ac:spMkLst>
            <pc:docMk/>
            <pc:sldMk cId="3210443569" sldId="300"/>
            <ac:spMk id="16" creationId="{94F79B6D-AD57-3C4F-8C6D-1CE1C7F51F6E}"/>
          </ac:spMkLst>
        </pc:spChg>
        <pc:spChg chg="add mod">
          <ac:chgData name="Tam Nguyen" userId="17b1f148-eb4a-4eb1-847c-af5dbd5bfbb0" providerId="ADAL" clId="{563DBFD5-8B80-8641-A7B5-757F8ED3DDA9}" dt="2020-03-18T15:10:40.409" v="20811" actId="1036"/>
          <ac:spMkLst>
            <pc:docMk/>
            <pc:sldMk cId="3210443569" sldId="300"/>
            <ac:spMk id="17" creationId="{3EFC22A2-62B1-CB42-9165-9A034EA27213}"/>
          </ac:spMkLst>
        </pc:spChg>
        <pc:spChg chg="add mod">
          <ac:chgData name="Tam Nguyen" userId="17b1f148-eb4a-4eb1-847c-af5dbd5bfbb0" providerId="ADAL" clId="{563DBFD5-8B80-8641-A7B5-757F8ED3DDA9}" dt="2020-03-18T15:10:45.532" v="20812" actId="14100"/>
          <ac:spMkLst>
            <pc:docMk/>
            <pc:sldMk cId="3210443569" sldId="300"/>
            <ac:spMk id="18" creationId="{12A22F14-70F1-D240-91F1-772FECDEBDF1}"/>
          </ac:spMkLst>
        </pc:spChg>
        <pc:spChg chg="add mod">
          <ac:chgData name="Tam Nguyen" userId="17b1f148-eb4a-4eb1-847c-af5dbd5bfbb0" providerId="ADAL" clId="{563DBFD5-8B80-8641-A7B5-757F8ED3DDA9}" dt="2020-03-18T15:10:35.244" v="20800" actId="1035"/>
          <ac:spMkLst>
            <pc:docMk/>
            <pc:sldMk cId="3210443569" sldId="300"/>
            <ac:spMk id="19" creationId="{5CE895C3-4F75-8748-8B10-48F55F43EF68}"/>
          </ac:spMkLst>
        </pc:spChg>
        <pc:spChg chg="add del mod">
          <ac:chgData name="Tam Nguyen" userId="17b1f148-eb4a-4eb1-847c-af5dbd5bfbb0" providerId="ADAL" clId="{563DBFD5-8B80-8641-A7B5-757F8ED3DDA9}" dt="2020-03-18T15:10:13.109" v="20791" actId="478"/>
          <ac:spMkLst>
            <pc:docMk/>
            <pc:sldMk cId="3210443569" sldId="300"/>
            <ac:spMk id="20" creationId="{24D217F8-6B86-3D48-9B63-443DEC38DA70}"/>
          </ac:spMkLst>
        </pc:spChg>
        <pc:spChg chg="add del mod">
          <ac:chgData name="Tam Nguyen" userId="17b1f148-eb4a-4eb1-847c-af5dbd5bfbb0" providerId="ADAL" clId="{563DBFD5-8B80-8641-A7B5-757F8ED3DDA9}" dt="2020-03-18T15:10:13.109" v="20791" actId="478"/>
          <ac:spMkLst>
            <pc:docMk/>
            <pc:sldMk cId="3210443569" sldId="300"/>
            <ac:spMk id="21" creationId="{9CECBAC8-C007-8441-A106-A64673802F64}"/>
          </ac:spMkLst>
        </pc:spChg>
        <pc:graphicFrameChg chg="add del mod modGraphic">
          <ac:chgData name="Tam Nguyen" userId="17b1f148-eb4a-4eb1-847c-af5dbd5bfbb0" providerId="ADAL" clId="{563DBFD5-8B80-8641-A7B5-757F8ED3DDA9}" dt="2020-03-15T18:21:28.287" v="810" actId="478"/>
          <ac:graphicFrameMkLst>
            <pc:docMk/>
            <pc:sldMk cId="3210443569" sldId="300"/>
            <ac:graphicFrameMk id="5" creationId="{EB1911D7-1350-664E-88EF-5F937C80C27F}"/>
          </ac:graphicFrameMkLst>
        </pc:graphicFrameChg>
        <pc:graphicFrameChg chg="mod modGraphic">
          <ac:chgData name="Tam Nguyen" userId="17b1f148-eb4a-4eb1-847c-af5dbd5bfbb0" providerId="ADAL" clId="{563DBFD5-8B80-8641-A7B5-757F8ED3DDA9}" dt="2020-03-18T15:13:37.549" v="20816" actId="207"/>
          <ac:graphicFrameMkLst>
            <pc:docMk/>
            <pc:sldMk cId="3210443569" sldId="300"/>
            <ac:graphicFrameMk id="6" creationId="{EBC6A39B-14AE-4036-8A7F-973A61B5BA6A}"/>
          </ac:graphicFrameMkLst>
        </pc:graphicFrameChg>
        <pc:picChg chg="add del mod">
          <ac:chgData name="Tam Nguyen" userId="17b1f148-eb4a-4eb1-847c-af5dbd5bfbb0" providerId="ADAL" clId="{563DBFD5-8B80-8641-A7B5-757F8ED3DDA9}" dt="2020-03-17T23:26:39.269" v="16377" actId="478"/>
          <ac:picMkLst>
            <pc:docMk/>
            <pc:sldMk cId="3210443569" sldId="300"/>
            <ac:picMk id="10" creationId="{1713FBD7-2AD4-1348-BFE6-CA365BA2F5D9}"/>
          </ac:picMkLst>
        </pc:picChg>
        <pc:picChg chg="add del mod">
          <ac:chgData name="Tam Nguyen" userId="17b1f148-eb4a-4eb1-847c-af5dbd5bfbb0" providerId="ADAL" clId="{563DBFD5-8B80-8641-A7B5-757F8ED3DDA9}" dt="2020-03-17T23:27:43.364" v="16417" actId="478"/>
          <ac:picMkLst>
            <pc:docMk/>
            <pc:sldMk cId="3210443569" sldId="300"/>
            <ac:picMk id="12" creationId="{F9128BA5-0B47-DB46-B447-B3D495C7FA91}"/>
          </ac:picMkLst>
        </pc:picChg>
        <pc:picChg chg="add del mod">
          <ac:chgData name="Tam Nguyen" userId="17b1f148-eb4a-4eb1-847c-af5dbd5bfbb0" providerId="ADAL" clId="{563DBFD5-8B80-8641-A7B5-757F8ED3DDA9}" dt="2020-03-17T23:29:20.569" v="16451" actId="478"/>
          <ac:picMkLst>
            <pc:docMk/>
            <pc:sldMk cId="3210443569" sldId="300"/>
            <ac:picMk id="14" creationId="{B11CD6E9-6FE2-394B-869B-A7C7046C9B10}"/>
          </ac:picMkLst>
        </pc:picChg>
      </pc:sldChg>
      <pc:sldChg chg="modSp add del modTransition">
        <pc:chgData name="Tam Nguyen" userId="17b1f148-eb4a-4eb1-847c-af5dbd5bfbb0" providerId="ADAL" clId="{563DBFD5-8B80-8641-A7B5-757F8ED3DDA9}" dt="2020-03-18T00:55:40.327" v="17140" actId="2696"/>
        <pc:sldMkLst>
          <pc:docMk/>
          <pc:sldMk cId="3451694651" sldId="301"/>
        </pc:sldMkLst>
        <pc:spChg chg="mod">
          <ac:chgData name="Tam Nguyen" userId="17b1f148-eb4a-4eb1-847c-af5dbd5bfbb0" providerId="ADAL" clId="{563DBFD5-8B80-8641-A7B5-757F8ED3DDA9}" dt="2020-03-15T18:29:01.001" v="980" actId="20577"/>
          <ac:spMkLst>
            <pc:docMk/>
            <pc:sldMk cId="3451694651" sldId="301"/>
            <ac:spMk id="2" creationId="{ED7E91AD-101B-F640-BA83-0AB19B324911}"/>
          </ac:spMkLst>
        </pc:spChg>
      </pc:sldChg>
      <pc:sldChg chg="addSp delSp modSp add modNotesTx">
        <pc:chgData name="Tam Nguyen" userId="17b1f148-eb4a-4eb1-847c-af5dbd5bfbb0" providerId="ADAL" clId="{563DBFD5-8B80-8641-A7B5-757F8ED3DDA9}" dt="2020-03-18T19:19:00.369" v="21773" actId="20577"/>
        <pc:sldMkLst>
          <pc:docMk/>
          <pc:sldMk cId="1883023016" sldId="302"/>
        </pc:sldMkLst>
        <pc:spChg chg="mod">
          <ac:chgData name="Tam Nguyen" userId="17b1f148-eb4a-4eb1-847c-af5dbd5bfbb0" providerId="ADAL" clId="{563DBFD5-8B80-8641-A7B5-757F8ED3DDA9}" dt="2020-03-17T06:38:49.114" v="9680" actId="242"/>
          <ac:spMkLst>
            <pc:docMk/>
            <pc:sldMk cId="1883023016" sldId="302"/>
            <ac:spMk id="2" creationId="{7583F011-CBE7-3C43-9E1A-CD49A486D443}"/>
          </ac:spMkLst>
        </pc:spChg>
        <pc:spChg chg="add del mod">
          <ac:chgData name="Tam Nguyen" userId="17b1f148-eb4a-4eb1-847c-af5dbd5bfbb0" providerId="ADAL" clId="{563DBFD5-8B80-8641-A7B5-757F8ED3DDA9}" dt="2020-03-15T21:25:20.641" v="1685"/>
          <ac:spMkLst>
            <pc:docMk/>
            <pc:sldMk cId="1883023016" sldId="302"/>
            <ac:spMk id="3" creationId="{E655B1C9-10E7-BF43-9849-9AA58918EFA8}"/>
          </ac:spMkLst>
        </pc:spChg>
        <pc:spChg chg="add mod">
          <ac:chgData name="Tam Nguyen" userId="17b1f148-eb4a-4eb1-847c-af5dbd5bfbb0" providerId="ADAL" clId="{563DBFD5-8B80-8641-A7B5-757F8ED3DDA9}" dt="2020-03-17T21:31:29.013" v="15488" actId="1076"/>
          <ac:spMkLst>
            <pc:docMk/>
            <pc:sldMk cId="1883023016" sldId="302"/>
            <ac:spMk id="9" creationId="{BAF67F51-23CA-4744-9805-C467EDC0E892}"/>
          </ac:spMkLst>
        </pc:spChg>
        <pc:spChg chg="mod">
          <ac:chgData name="Tam Nguyen" userId="17b1f148-eb4a-4eb1-847c-af5dbd5bfbb0" providerId="ADAL" clId="{563DBFD5-8B80-8641-A7B5-757F8ED3DDA9}" dt="2020-03-17T21:30:25.400" v="15462" actId="20577"/>
          <ac:spMkLst>
            <pc:docMk/>
            <pc:sldMk cId="1883023016" sldId="302"/>
            <ac:spMk id="10" creationId="{6AFE7C57-A07C-FD46-81EB-AFBB76E26E12}"/>
          </ac:spMkLst>
        </pc:spChg>
        <pc:spChg chg="add del">
          <ac:chgData name="Tam Nguyen" userId="17b1f148-eb4a-4eb1-847c-af5dbd5bfbb0" providerId="ADAL" clId="{563DBFD5-8B80-8641-A7B5-757F8ED3DDA9}" dt="2020-03-17T07:20:26.508" v="10190" actId="478"/>
          <ac:spMkLst>
            <pc:docMk/>
            <pc:sldMk cId="1883023016" sldId="302"/>
            <ac:spMk id="21" creationId="{33AE0896-9E77-ED46-A64D-AAFFA83E8A93}"/>
          </ac:spMkLst>
        </pc:spChg>
        <pc:spChg chg="mod">
          <ac:chgData name="Tam Nguyen" userId="17b1f148-eb4a-4eb1-847c-af5dbd5bfbb0" providerId="ADAL" clId="{563DBFD5-8B80-8641-A7B5-757F8ED3DDA9}" dt="2020-03-17T22:15:15.632" v="16024" actId="20577"/>
          <ac:spMkLst>
            <pc:docMk/>
            <pc:sldMk cId="1883023016" sldId="302"/>
            <ac:spMk id="24" creationId="{F5430A85-579B-E54E-A369-F6B06C7C2BBC}"/>
          </ac:spMkLst>
        </pc:spChg>
        <pc:spChg chg="mod">
          <ac:chgData name="Tam Nguyen" userId="17b1f148-eb4a-4eb1-847c-af5dbd5bfbb0" providerId="ADAL" clId="{563DBFD5-8B80-8641-A7B5-757F8ED3DDA9}" dt="2020-03-17T22:15:57.305" v="16037" actId="20577"/>
          <ac:spMkLst>
            <pc:docMk/>
            <pc:sldMk cId="1883023016" sldId="302"/>
            <ac:spMk id="25" creationId="{8EC6A32A-FEE1-4944-8594-425B6E52039B}"/>
          </ac:spMkLst>
        </pc:spChg>
        <pc:spChg chg="mod">
          <ac:chgData name="Tam Nguyen" userId="17b1f148-eb4a-4eb1-847c-af5dbd5bfbb0" providerId="ADAL" clId="{563DBFD5-8B80-8641-A7B5-757F8ED3DDA9}" dt="2020-03-17T22:15:24.804" v="16026" actId="20577"/>
          <ac:spMkLst>
            <pc:docMk/>
            <pc:sldMk cId="1883023016" sldId="302"/>
            <ac:spMk id="33" creationId="{1CB6E9FB-E8C7-D246-8DC0-F864143BEF91}"/>
          </ac:spMkLst>
        </pc:spChg>
        <pc:spChg chg="mod">
          <ac:chgData name="Tam Nguyen" userId="17b1f148-eb4a-4eb1-847c-af5dbd5bfbb0" providerId="ADAL" clId="{563DBFD5-8B80-8641-A7B5-757F8ED3DDA9}" dt="2020-03-17T22:15:45.698" v="16030" actId="20577"/>
          <ac:spMkLst>
            <pc:docMk/>
            <pc:sldMk cId="1883023016" sldId="302"/>
            <ac:spMk id="34" creationId="{A2224F79-F87F-7A43-A47D-615F010AF7E8}"/>
          </ac:spMkLst>
        </pc:spChg>
        <pc:spChg chg="mod">
          <ac:chgData name="Tam Nguyen" userId="17b1f148-eb4a-4eb1-847c-af5dbd5bfbb0" providerId="ADAL" clId="{563DBFD5-8B80-8641-A7B5-757F8ED3DDA9}" dt="2020-03-17T22:18:05.237" v="16052" actId="20577"/>
          <ac:spMkLst>
            <pc:docMk/>
            <pc:sldMk cId="1883023016" sldId="302"/>
            <ac:spMk id="40" creationId="{035915EB-D7F0-5844-A13C-71AB2B833DE0}"/>
          </ac:spMkLst>
        </pc:spChg>
        <pc:spChg chg="mod">
          <ac:chgData name="Tam Nguyen" userId="17b1f148-eb4a-4eb1-847c-af5dbd5bfbb0" providerId="ADAL" clId="{563DBFD5-8B80-8641-A7B5-757F8ED3DDA9}" dt="2020-03-17T22:17:46.229" v="16045" actId="20577"/>
          <ac:spMkLst>
            <pc:docMk/>
            <pc:sldMk cId="1883023016" sldId="302"/>
            <ac:spMk id="41" creationId="{E914A4B8-7665-A640-9740-FD886EF86371}"/>
          </ac:spMkLst>
        </pc:spChg>
        <pc:spChg chg="add">
          <ac:chgData name="Tam Nguyen" userId="17b1f148-eb4a-4eb1-847c-af5dbd5bfbb0" providerId="ADAL" clId="{563DBFD5-8B80-8641-A7B5-757F8ED3DDA9}" dt="2020-03-17T07:20:20.141" v="10186"/>
          <ac:spMkLst>
            <pc:docMk/>
            <pc:sldMk cId="1883023016" sldId="302"/>
            <ac:spMk id="42" creationId="{04AB82B6-EBB7-E547-B5A5-580440CC3E21}"/>
          </ac:spMkLst>
        </pc:spChg>
        <pc:spChg chg="add del mod">
          <ac:chgData name="Tam Nguyen" userId="17b1f148-eb4a-4eb1-847c-af5dbd5bfbb0" providerId="ADAL" clId="{563DBFD5-8B80-8641-A7B5-757F8ED3DDA9}" dt="2020-03-17T22:13:18.516" v="16012"/>
          <ac:spMkLst>
            <pc:docMk/>
            <pc:sldMk cId="1883023016" sldId="302"/>
            <ac:spMk id="47" creationId="{9414A230-5C39-E642-8431-D074860FA2FE}"/>
          </ac:spMkLst>
        </pc:spChg>
        <pc:spChg chg="add del">
          <ac:chgData name="Tam Nguyen" userId="17b1f148-eb4a-4eb1-847c-af5dbd5bfbb0" providerId="ADAL" clId="{563DBFD5-8B80-8641-A7B5-757F8ED3DDA9}" dt="2020-03-18T11:38:36.406" v="20295"/>
          <ac:spMkLst>
            <pc:docMk/>
            <pc:sldMk cId="1883023016" sldId="302"/>
            <ac:spMk id="54" creationId="{EF353516-8529-FC42-AD4E-822F318B4106}"/>
          </ac:spMkLst>
        </pc:spChg>
        <pc:grpChg chg="add">
          <ac:chgData name="Tam Nguyen" userId="17b1f148-eb4a-4eb1-847c-af5dbd5bfbb0" providerId="ADAL" clId="{563DBFD5-8B80-8641-A7B5-757F8ED3DDA9}" dt="2020-03-17T07:20:20.141" v="10186"/>
          <ac:grpSpMkLst>
            <pc:docMk/>
            <pc:sldMk cId="1883023016" sldId="302"/>
            <ac:grpSpMk id="7" creationId="{17473468-CB37-334B-A9B3-B46F573FA698}"/>
          </ac:grpSpMkLst>
        </pc:grpChg>
        <pc:grpChg chg="add mod">
          <ac:chgData name="Tam Nguyen" userId="17b1f148-eb4a-4eb1-847c-af5dbd5bfbb0" providerId="ADAL" clId="{563DBFD5-8B80-8641-A7B5-757F8ED3DDA9}" dt="2020-03-17T22:23:04.989" v="16055" actId="962"/>
          <ac:grpSpMkLst>
            <pc:docMk/>
            <pc:sldMk cId="1883023016" sldId="302"/>
            <ac:grpSpMk id="13" creationId="{30BF47A7-4620-5C4D-A295-20E073CAADC5}"/>
          </ac:grpSpMkLst>
        </pc:grpChg>
        <pc:grpChg chg="add mod">
          <ac:chgData name="Tam Nguyen" userId="17b1f148-eb4a-4eb1-847c-af5dbd5bfbb0" providerId="ADAL" clId="{563DBFD5-8B80-8641-A7B5-757F8ED3DDA9}" dt="2020-03-17T22:24:09.129" v="16062" actId="962"/>
          <ac:grpSpMkLst>
            <pc:docMk/>
            <pc:sldMk cId="1883023016" sldId="302"/>
            <ac:grpSpMk id="17" creationId="{F4252915-106F-C34D-BF5F-B19A6DB12326}"/>
          </ac:grpSpMkLst>
        </pc:grpChg>
        <pc:grpChg chg="add">
          <ac:chgData name="Tam Nguyen" userId="17b1f148-eb4a-4eb1-847c-af5dbd5bfbb0" providerId="ADAL" clId="{563DBFD5-8B80-8641-A7B5-757F8ED3DDA9}" dt="2020-03-17T07:20:20.141" v="10186"/>
          <ac:grpSpMkLst>
            <pc:docMk/>
            <pc:sldMk cId="1883023016" sldId="302"/>
            <ac:grpSpMk id="22" creationId="{A969AEA6-2457-9A4B-987B-93DD140CE298}"/>
          </ac:grpSpMkLst>
        </pc:grpChg>
        <pc:grpChg chg="add">
          <ac:chgData name="Tam Nguyen" userId="17b1f148-eb4a-4eb1-847c-af5dbd5bfbb0" providerId="ADAL" clId="{563DBFD5-8B80-8641-A7B5-757F8ED3DDA9}" dt="2020-03-17T07:20:20.141" v="10186"/>
          <ac:grpSpMkLst>
            <pc:docMk/>
            <pc:sldMk cId="1883023016" sldId="302"/>
            <ac:grpSpMk id="30" creationId="{172EC1A7-ED4C-6F49-BF1A-0C12396FA2D1}"/>
          </ac:grpSpMkLst>
        </pc:grpChg>
        <pc:grpChg chg="add">
          <ac:chgData name="Tam Nguyen" userId="17b1f148-eb4a-4eb1-847c-af5dbd5bfbb0" providerId="ADAL" clId="{563DBFD5-8B80-8641-A7B5-757F8ED3DDA9}" dt="2020-03-17T07:20:20.141" v="10186"/>
          <ac:grpSpMkLst>
            <pc:docMk/>
            <pc:sldMk cId="1883023016" sldId="302"/>
            <ac:grpSpMk id="38" creationId="{DB15B54F-B5F8-B54A-9FEF-D6FEA5494F83}"/>
          </ac:grpSpMkLst>
        </pc:grpChg>
        <pc:picChg chg="add mod modCrop">
          <ac:chgData name="Tam Nguyen" userId="17b1f148-eb4a-4eb1-847c-af5dbd5bfbb0" providerId="ADAL" clId="{563DBFD5-8B80-8641-A7B5-757F8ED3DDA9}" dt="2020-03-17T21:31:14.040" v="15484" actId="1038"/>
          <ac:picMkLst>
            <pc:docMk/>
            <pc:sldMk cId="1883023016" sldId="302"/>
            <ac:picMk id="5" creationId="{D6A9B2B9-2DE7-A746-91F6-4C6B4D791C06}"/>
          </ac:picMkLst>
        </pc:picChg>
        <pc:picChg chg="add del mod">
          <ac:chgData name="Tam Nguyen" userId="17b1f148-eb4a-4eb1-847c-af5dbd5bfbb0" providerId="ADAL" clId="{563DBFD5-8B80-8641-A7B5-757F8ED3DDA9}" dt="2020-03-15T21:25:16.096" v="1683"/>
          <ac:picMkLst>
            <pc:docMk/>
            <pc:sldMk cId="1883023016" sldId="302"/>
            <ac:picMk id="6" creationId="{AF4C4581-8749-744D-843F-5CD17BD4F0D5}"/>
          </ac:picMkLst>
        </pc:picChg>
        <pc:picChg chg="add del mod">
          <ac:chgData name="Tam Nguyen" userId="17b1f148-eb4a-4eb1-847c-af5dbd5bfbb0" providerId="ADAL" clId="{563DBFD5-8B80-8641-A7B5-757F8ED3DDA9}" dt="2020-03-17T22:13:12.998" v="16011" actId="478"/>
          <ac:picMkLst>
            <pc:docMk/>
            <pc:sldMk cId="1883023016" sldId="302"/>
            <ac:picMk id="8" creationId="{685DFB92-BEE1-E945-8923-D93D477B2CE3}"/>
          </ac:picMkLst>
        </pc:picChg>
        <pc:picChg chg="add del mod">
          <ac:chgData name="Tam Nguyen" userId="17b1f148-eb4a-4eb1-847c-af5dbd5bfbb0" providerId="ADAL" clId="{563DBFD5-8B80-8641-A7B5-757F8ED3DDA9}" dt="2020-03-17T22:08:28.783" v="15990" actId="478"/>
          <ac:picMkLst>
            <pc:docMk/>
            <pc:sldMk cId="1883023016" sldId="302"/>
            <ac:picMk id="11" creationId="{135C37D1-D58D-854F-AFA5-D278BD872EC5}"/>
          </ac:picMkLst>
        </pc:picChg>
        <pc:picChg chg="del">
          <ac:chgData name="Tam Nguyen" userId="17b1f148-eb4a-4eb1-847c-af5dbd5bfbb0" providerId="ADAL" clId="{563DBFD5-8B80-8641-A7B5-757F8ED3DDA9}" dt="2020-03-17T22:23:06.668" v="16056" actId="478"/>
          <ac:picMkLst>
            <pc:docMk/>
            <pc:sldMk cId="1883023016" sldId="302"/>
            <ac:picMk id="15" creationId="{3F5D0E6B-C246-7B46-B587-D3DB568C8C84}"/>
          </ac:picMkLst>
        </pc:picChg>
        <pc:picChg chg="del">
          <ac:chgData name="Tam Nguyen" userId="17b1f148-eb4a-4eb1-847c-af5dbd5bfbb0" providerId="ADAL" clId="{563DBFD5-8B80-8641-A7B5-757F8ED3DDA9}" dt="2020-03-17T22:24:10.196" v="16063" actId="478"/>
          <ac:picMkLst>
            <pc:docMk/>
            <pc:sldMk cId="1883023016" sldId="302"/>
            <ac:picMk id="18" creationId="{24DCF74D-7C2A-A648-B807-2BF1D83BE919}"/>
          </ac:picMkLst>
        </pc:picChg>
        <pc:picChg chg="add del mod">
          <ac:chgData name="Tam Nguyen" userId="17b1f148-eb4a-4eb1-847c-af5dbd5bfbb0" providerId="ADAL" clId="{563DBFD5-8B80-8641-A7B5-757F8ED3DDA9}" dt="2020-03-17T22:10:14.472" v="16000" actId="478"/>
          <ac:picMkLst>
            <pc:docMk/>
            <pc:sldMk cId="1883023016" sldId="302"/>
            <ac:picMk id="43" creationId="{C8953D45-EBFA-6940-A8C9-0A3ADA6DA896}"/>
          </ac:picMkLst>
        </pc:picChg>
        <pc:picChg chg="add mod">
          <ac:chgData name="Tam Nguyen" userId="17b1f148-eb4a-4eb1-847c-af5dbd5bfbb0" providerId="ADAL" clId="{563DBFD5-8B80-8641-A7B5-757F8ED3DDA9}" dt="2020-03-17T22:10:32.099" v="16010" actId="1035"/>
          <ac:picMkLst>
            <pc:docMk/>
            <pc:sldMk cId="1883023016" sldId="302"/>
            <ac:picMk id="45" creationId="{400CC6E9-0DA0-E842-8954-5570AE04C76B}"/>
          </ac:picMkLst>
        </pc:picChg>
        <pc:picChg chg="add mod">
          <ac:chgData name="Tam Nguyen" userId="17b1f148-eb4a-4eb1-847c-af5dbd5bfbb0" providerId="ADAL" clId="{563DBFD5-8B80-8641-A7B5-757F8ED3DDA9}" dt="2020-03-17T22:13:30.404" v="16017" actId="14100"/>
          <ac:picMkLst>
            <pc:docMk/>
            <pc:sldMk cId="1883023016" sldId="302"/>
            <ac:picMk id="49" creationId="{52CE7E6B-2E60-A64A-9EB7-61DAE37CEE5B}"/>
          </ac:picMkLst>
        </pc:picChg>
        <pc:picChg chg="add mod">
          <ac:chgData name="Tam Nguyen" userId="17b1f148-eb4a-4eb1-847c-af5dbd5bfbb0" providerId="ADAL" clId="{563DBFD5-8B80-8641-A7B5-757F8ED3DDA9}" dt="2020-03-17T22:23:16.388" v="16059" actId="1076"/>
          <ac:picMkLst>
            <pc:docMk/>
            <pc:sldMk cId="1883023016" sldId="302"/>
            <ac:picMk id="51" creationId="{761D7265-A634-0741-940F-FBF422C343F7}"/>
          </ac:picMkLst>
        </pc:picChg>
        <pc:picChg chg="add mod modCrop">
          <ac:chgData name="Tam Nguyen" userId="17b1f148-eb4a-4eb1-847c-af5dbd5bfbb0" providerId="ADAL" clId="{563DBFD5-8B80-8641-A7B5-757F8ED3DDA9}" dt="2020-03-17T22:24:34.812" v="16070" actId="1037"/>
          <ac:picMkLst>
            <pc:docMk/>
            <pc:sldMk cId="1883023016" sldId="302"/>
            <ac:picMk id="53" creationId="{F4579082-B993-8B48-BADD-67361C1A1E73}"/>
          </ac:picMkLst>
        </pc:picChg>
      </pc:sldChg>
      <pc:sldChg chg="addSp delSp modSp add ord">
        <pc:chgData name="Tam Nguyen" userId="17b1f148-eb4a-4eb1-847c-af5dbd5bfbb0" providerId="ADAL" clId="{563DBFD5-8B80-8641-A7B5-757F8ED3DDA9}" dt="2020-03-17T18:08:01.331" v="11594"/>
        <pc:sldMkLst>
          <pc:docMk/>
          <pc:sldMk cId="1094158568" sldId="303"/>
        </pc:sldMkLst>
        <pc:spChg chg="mod">
          <ac:chgData name="Tam Nguyen" userId="17b1f148-eb4a-4eb1-847c-af5dbd5bfbb0" providerId="ADAL" clId="{563DBFD5-8B80-8641-A7B5-757F8ED3DDA9}" dt="2020-03-17T17:40:01.749" v="11500" actId="20577"/>
          <ac:spMkLst>
            <pc:docMk/>
            <pc:sldMk cId="1094158568" sldId="303"/>
            <ac:spMk id="2" creationId="{0D253B4E-ED59-C94C-9178-4DE04CF15A13}"/>
          </ac:spMkLst>
        </pc:spChg>
        <pc:spChg chg="del mod">
          <ac:chgData name="Tam Nguyen" userId="17b1f148-eb4a-4eb1-847c-af5dbd5bfbb0" providerId="ADAL" clId="{563DBFD5-8B80-8641-A7B5-757F8ED3DDA9}" dt="2020-03-15T22:15:50.473" v="2971" actId="478"/>
          <ac:spMkLst>
            <pc:docMk/>
            <pc:sldMk cId="1094158568" sldId="303"/>
            <ac:spMk id="3" creationId="{9F090C2C-718E-A14F-918C-4F8292AA16E8}"/>
          </ac:spMkLst>
        </pc:spChg>
        <pc:spChg chg="add del mod">
          <ac:chgData name="Tam Nguyen" userId="17b1f148-eb4a-4eb1-847c-af5dbd5bfbb0" providerId="ADAL" clId="{563DBFD5-8B80-8641-A7B5-757F8ED3DDA9}" dt="2020-03-15T22:15:50.473" v="2971" actId="478"/>
          <ac:spMkLst>
            <pc:docMk/>
            <pc:sldMk cId="1094158568" sldId="303"/>
            <ac:spMk id="5" creationId="{53CD1901-1571-734F-B054-CE4D111A8850}"/>
          </ac:spMkLst>
        </pc:spChg>
        <pc:spChg chg="add del mod">
          <ac:chgData name="Tam Nguyen" userId="17b1f148-eb4a-4eb1-847c-af5dbd5bfbb0" providerId="ADAL" clId="{563DBFD5-8B80-8641-A7B5-757F8ED3DDA9}" dt="2020-03-15T22:15:53.177" v="2972" actId="478"/>
          <ac:spMkLst>
            <pc:docMk/>
            <pc:sldMk cId="1094158568" sldId="303"/>
            <ac:spMk id="8" creationId="{A83271EB-7DC3-BB48-84FE-DAAE4FC14859}"/>
          </ac:spMkLst>
        </pc:spChg>
        <pc:spChg chg="add mod">
          <ac:chgData name="Tam Nguyen" userId="17b1f148-eb4a-4eb1-847c-af5dbd5bfbb0" providerId="ADAL" clId="{563DBFD5-8B80-8641-A7B5-757F8ED3DDA9}" dt="2020-03-16T07:05:31.003" v="5466" actId="1036"/>
          <ac:spMkLst>
            <pc:docMk/>
            <pc:sldMk cId="1094158568" sldId="303"/>
            <ac:spMk id="9" creationId="{C81E976E-8FEF-0E40-8329-30D67C923E39}"/>
          </ac:spMkLst>
        </pc:spChg>
        <pc:spChg chg="add del mod">
          <ac:chgData name="Tam Nguyen" userId="17b1f148-eb4a-4eb1-847c-af5dbd5bfbb0" providerId="ADAL" clId="{563DBFD5-8B80-8641-A7B5-757F8ED3DDA9}" dt="2020-03-16T06:12:38.481" v="4334" actId="478"/>
          <ac:spMkLst>
            <pc:docMk/>
            <pc:sldMk cId="1094158568" sldId="303"/>
            <ac:spMk id="10" creationId="{E5F45519-91BF-DC4E-8F56-7AE54E1C16FE}"/>
          </ac:spMkLst>
        </pc:spChg>
        <pc:spChg chg="add del mod">
          <ac:chgData name="Tam Nguyen" userId="17b1f148-eb4a-4eb1-847c-af5dbd5bfbb0" providerId="ADAL" clId="{563DBFD5-8B80-8641-A7B5-757F8ED3DDA9}" dt="2020-03-16T06:41:07.420" v="4668" actId="478"/>
          <ac:spMkLst>
            <pc:docMk/>
            <pc:sldMk cId="1094158568" sldId="303"/>
            <ac:spMk id="11" creationId="{26BD0A54-AC6C-B749-9352-99FB46A1B4A2}"/>
          </ac:spMkLst>
        </pc:spChg>
        <pc:spChg chg="add mod">
          <ac:chgData name="Tam Nguyen" userId="17b1f148-eb4a-4eb1-847c-af5dbd5bfbb0" providerId="ADAL" clId="{563DBFD5-8B80-8641-A7B5-757F8ED3DDA9}" dt="2020-03-16T06:51:12.903" v="5080" actId="207"/>
          <ac:spMkLst>
            <pc:docMk/>
            <pc:sldMk cId="1094158568" sldId="303"/>
            <ac:spMk id="12" creationId="{371BBBE0-82C8-0E4F-9E74-90255EDC9312}"/>
          </ac:spMkLst>
        </pc:spChg>
        <pc:spChg chg="add del mod">
          <ac:chgData name="Tam Nguyen" userId="17b1f148-eb4a-4eb1-847c-af5dbd5bfbb0" providerId="ADAL" clId="{563DBFD5-8B80-8641-A7B5-757F8ED3DDA9}" dt="2020-03-16T06:41:14.590" v="4670" actId="478"/>
          <ac:spMkLst>
            <pc:docMk/>
            <pc:sldMk cId="1094158568" sldId="303"/>
            <ac:spMk id="13" creationId="{EF4FA187-DE51-2E4B-A35A-C4D756A08C8C}"/>
          </ac:spMkLst>
        </pc:spChg>
        <pc:spChg chg="add">
          <ac:chgData name="Tam Nguyen" userId="17b1f148-eb4a-4eb1-847c-af5dbd5bfbb0" providerId="ADAL" clId="{563DBFD5-8B80-8641-A7B5-757F8ED3DDA9}" dt="2020-03-16T06:12:38.991" v="4335"/>
          <ac:spMkLst>
            <pc:docMk/>
            <pc:sldMk cId="1094158568" sldId="303"/>
            <ac:spMk id="21" creationId="{B93B295E-E94C-0141-B868-19D859B92C01}"/>
          </ac:spMkLst>
        </pc:spChg>
        <pc:spChg chg="add mod">
          <ac:chgData name="Tam Nguyen" userId="17b1f148-eb4a-4eb1-847c-af5dbd5bfbb0" providerId="ADAL" clId="{563DBFD5-8B80-8641-A7B5-757F8ED3DDA9}" dt="2020-03-16T06:15:03.174" v="4408" actId="167"/>
          <ac:spMkLst>
            <pc:docMk/>
            <pc:sldMk cId="1094158568" sldId="303"/>
            <ac:spMk id="22" creationId="{4B455266-186E-0F48-8789-BCDE8099A4E9}"/>
          </ac:spMkLst>
        </pc:spChg>
        <pc:spChg chg="add mod">
          <ac:chgData name="Tam Nguyen" userId="17b1f148-eb4a-4eb1-847c-af5dbd5bfbb0" providerId="ADAL" clId="{563DBFD5-8B80-8641-A7B5-757F8ED3DDA9}" dt="2020-03-16T06:22:12.505" v="4532" actId="1037"/>
          <ac:spMkLst>
            <pc:docMk/>
            <pc:sldMk cId="1094158568" sldId="303"/>
            <ac:spMk id="23" creationId="{7652E0FA-6827-4643-9B9B-8BCEF1CE601F}"/>
          </ac:spMkLst>
        </pc:spChg>
        <pc:spChg chg="add mod">
          <ac:chgData name="Tam Nguyen" userId="17b1f148-eb4a-4eb1-847c-af5dbd5bfbb0" providerId="ADAL" clId="{563DBFD5-8B80-8641-A7B5-757F8ED3DDA9}" dt="2020-03-16T07:01:07.976" v="5312" actId="14100"/>
          <ac:spMkLst>
            <pc:docMk/>
            <pc:sldMk cId="1094158568" sldId="303"/>
            <ac:spMk id="24" creationId="{111DE669-4BCF-C64E-B285-F45B0C5A4CD8}"/>
          </ac:spMkLst>
        </pc:spChg>
        <pc:spChg chg="add mod">
          <ac:chgData name="Tam Nguyen" userId="17b1f148-eb4a-4eb1-847c-af5dbd5bfbb0" providerId="ADAL" clId="{563DBFD5-8B80-8641-A7B5-757F8ED3DDA9}" dt="2020-03-16T06:57:35.297" v="5271" actId="1037"/>
          <ac:spMkLst>
            <pc:docMk/>
            <pc:sldMk cId="1094158568" sldId="303"/>
            <ac:spMk id="25" creationId="{39547EF2-C445-8846-A5F0-916EE305BA3F}"/>
          </ac:spMkLst>
        </pc:spChg>
        <pc:spChg chg="add mod">
          <ac:chgData name="Tam Nguyen" userId="17b1f148-eb4a-4eb1-847c-af5dbd5bfbb0" providerId="ADAL" clId="{563DBFD5-8B80-8641-A7B5-757F8ED3DDA9}" dt="2020-03-16T07:05:45.400" v="5488" actId="1036"/>
          <ac:spMkLst>
            <pc:docMk/>
            <pc:sldMk cId="1094158568" sldId="303"/>
            <ac:spMk id="26" creationId="{9CC3BF3F-0266-2F40-993E-7E6B11F942D3}"/>
          </ac:spMkLst>
        </pc:spChg>
        <pc:spChg chg="add mod">
          <ac:chgData name="Tam Nguyen" userId="17b1f148-eb4a-4eb1-847c-af5dbd5bfbb0" providerId="ADAL" clId="{563DBFD5-8B80-8641-A7B5-757F8ED3DDA9}" dt="2020-03-16T06:57:35.297" v="5271" actId="1037"/>
          <ac:spMkLst>
            <pc:docMk/>
            <pc:sldMk cId="1094158568" sldId="303"/>
            <ac:spMk id="27" creationId="{DCB0EEDB-DBF4-FA4B-9BA0-541CF54AD1C2}"/>
          </ac:spMkLst>
        </pc:spChg>
        <pc:spChg chg="add del mod">
          <ac:chgData name="Tam Nguyen" userId="17b1f148-eb4a-4eb1-847c-af5dbd5bfbb0" providerId="ADAL" clId="{563DBFD5-8B80-8641-A7B5-757F8ED3DDA9}" dt="2020-03-16T06:50:20.858" v="5061" actId="478"/>
          <ac:spMkLst>
            <pc:docMk/>
            <pc:sldMk cId="1094158568" sldId="303"/>
            <ac:spMk id="28" creationId="{372E3D6E-220C-B049-84C2-49447804C18B}"/>
          </ac:spMkLst>
        </pc:spChg>
        <pc:spChg chg="add mod">
          <ac:chgData name="Tam Nguyen" userId="17b1f148-eb4a-4eb1-847c-af5dbd5bfbb0" providerId="ADAL" clId="{563DBFD5-8B80-8641-A7B5-757F8ED3DDA9}" dt="2020-03-16T07:05:38.146" v="5477" actId="1036"/>
          <ac:spMkLst>
            <pc:docMk/>
            <pc:sldMk cId="1094158568" sldId="303"/>
            <ac:spMk id="29" creationId="{56C9988F-1E4A-4D4F-A6FA-AC4F5A936B7E}"/>
          </ac:spMkLst>
        </pc:spChg>
        <pc:spChg chg="add mod">
          <ac:chgData name="Tam Nguyen" userId="17b1f148-eb4a-4eb1-847c-af5dbd5bfbb0" providerId="ADAL" clId="{563DBFD5-8B80-8641-A7B5-757F8ED3DDA9}" dt="2020-03-16T07:00:53.904" v="5301" actId="1036"/>
          <ac:spMkLst>
            <pc:docMk/>
            <pc:sldMk cId="1094158568" sldId="303"/>
            <ac:spMk id="38" creationId="{CDAA2F26-A324-2B42-B338-2B3D4EF5E031}"/>
          </ac:spMkLst>
        </pc:spChg>
        <pc:spChg chg="add del">
          <ac:chgData name="Tam Nguyen" userId="17b1f148-eb4a-4eb1-847c-af5dbd5bfbb0" providerId="ADAL" clId="{563DBFD5-8B80-8641-A7B5-757F8ED3DDA9}" dt="2020-03-17T18:08:01.331" v="11594"/>
          <ac:spMkLst>
            <pc:docMk/>
            <pc:sldMk cId="1094158568" sldId="303"/>
            <ac:spMk id="39" creationId="{063F75E5-27FA-1248-B179-4E2973B8C4A3}"/>
          </ac:spMkLst>
        </pc:spChg>
        <pc:grpChg chg="add mod">
          <ac:chgData name="Tam Nguyen" userId="17b1f148-eb4a-4eb1-847c-af5dbd5bfbb0" providerId="ADAL" clId="{563DBFD5-8B80-8641-A7B5-757F8ED3DDA9}" dt="2020-03-16T06:46:12.547" v="4878" actId="1076"/>
          <ac:grpSpMkLst>
            <pc:docMk/>
            <pc:sldMk cId="1094158568" sldId="303"/>
            <ac:grpSpMk id="14" creationId="{5A68CAE9-60D9-9A4B-BECB-10503BCA4BB6}"/>
          </ac:grpSpMkLst>
        </pc:grpChg>
        <pc:picChg chg="mod">
          <ac:chgData name="Tam Nguyen" userId="17b1f148-eb4a-4eb1-847c-af5dbd5bfbb0" providerId="ADAL" clId="{563DBFD5-8B80-8641-A7B5-757F8ED3DDA9}" dt="2020-03-16T05:48:13.186" v="3853" actId="1076"/>
          <ac:picMkLst>
            <pc:docMk/>
            <pc:sldMk cId="1094158568" sldId="303"/>
            <ac:picMk id="7" creationId="{3276BA48-8967-4802-BF62-3767D4C6F860}"/>
          </ac:picMkLst>
        </pc:picChg>
        <pc:cxnChg chg="add mod">
          <ac:chgData name="Tam Nguyen" userId="17b1f148-eb4a-4eb1-847c-af5dbd5bfbb0" providerId="ADAL" clId="{563DBFD5-8B80-8641-A7B5-757F8ED3DDA9}" dt="2020-03-16T07:05:40.764" v="5485" actId="1036"/>
          <ac:cxnSpMkLst>
            <pc:docMk/>
            <pc:sldMk cId="1094158568" sldId="303"/>
            <ac:cxnSpMk id="31" creationId="{550C4A8C-C62A-FB47-A474-02EB82118B15}"/>
          </ac:cxnSpMkLst>
        </pc:cxnChg>
        <pc:cxnChg chg="add mod">
          <ac:chgData name="Tam Nguyen" userId="17b1f148-eb4a-4eb1-847c-af5dbd5bfbb0" providerId="ADAL" clId="{563DBFD5-8B80-8641-A7B5-757F8ED3DDA9}" dt="2020-03-16T07:05:35.279" v="5471" actId="1036"/>
          <ac:cxnSpMkLst>
            <pc:docMk/>
            <pc:sldMk cId="1094158568" sldId="303"/>
            <ac:cxnSpMk id="32" creationId="{BF42AB1B-64CF-924A-9EAF-C0CC426122A9}"/>
          </ac:cxnSpMkLst>
        </pc:cxnChg>
      </pc:sldChg>
      <pc:sldChg chg="addSp delSp modSp add ord">
        <pc:chgData name="Tam Nguyen" userId="17b1f148-eb4a-4eb1-847c-af5dbd5bfbb0" providerId="ADAL" clId="{563DBFD5-8B80-8641-A7B5-757F8ED3DDA9}" dt="2020-03-18T06:32:00.067" v="19668" actId="1076"/>
        <pc:sldMkLst>
          <pc:docMk/>
          <pc:sldMk cId="1854495335" sldId="304"/>
        </pc:sldMkLst>
        <pc:spChg chg="mod">
          <ac:chgData name="Tam Nguyen" userId="17b1f148-eb4a-4eb1-847c-af5dbd5bfbb0" providerId="ADAL" clId="{563DBFD5-8B80-8641-A7B5-757F8ED3DDA9}" dt="2020-03-17T07:36:04.281" v="10308"/>
          <ac:spMkLst>
            <pc:docMk/>
            <pc:sldMk cId="1854495335" sldId="304"/>
            <ac:spMk id="2" creationId="{1E9F9E1F-E8A8-1549-A1C3-9AD704873FDD}"/>
          </ac:spMkLst>
        </pc:spChg>
        <pc:spChg chg="del mod">
          <ac:chgData name="Tam Nguyen" userId="17b1f148-eb4a-4eb1-847c-af5dbd5bfbb0" providerId="ADAL" clId="{563DBFD5-8B80-8641-A7B5-757F8ED3DDA9}" dt="2020-03-15T22:28:16.726" v="3223" actId="478"/>
          <ac:spMkLst>
            <pc:docMk/>
            <pc:sldMk cId="1854495335" sldId="304"/>
            <ac:spMk id="3" creationId="{63F2FE50-95D8-424E-B79D-745E19167F39}"/>
          </ac:spMkLst>
        </pc:spChg>
        <pc:spChg chg="mod">
          <ac:chgData name="Tam Nguyen" userId="17b1f148-eb4a-4eb1-847c-af5dbd5bfbb0" providerId="ADAL" clId="{563DBFD5-8B80-8641-A7B5-757F8ED3DDA9}" dt="2020-03-17T07:16:28.057" v="10181" actId="1582"/>
          <ac:spMkLst>
            <pc:docMk/>
            <pc:sldMk cId="1854495335" sldId="304"/>
            <ac:spMk id="11" creationId="{7B2FD562-DA01-453B-AAAB-E59991741212}"/>
          </ac:spMkLst>
        </pc:spChg>
        <pc:spChg chg="add mod">
          <ac:chgData name="Tam Nguyen" userId="17b1f148-eb4a-4eb1-847c-af5dbd5bfbb0" providerId="ADAL" clId="{563DBFD5-8B80-8641-A7B5-757F8ED3DDA9}" dt="2020-03-15T22:35:10.074" v="3325" actId="1076"/>
          <ac:spMkLst>
            <pc:docMk/>
            <pc:sldMk cId="1854495335" sldId="304"/>
            <ac:spMk id="11" creationId="{CE9F3D9E-F9EA-2B45-95E4-3B27DE10E53B}"/>
          </ac:spMkLst>
        </pc:spChg>
        <pc:spChg chg="mod">
          <ac:chgData name="Tam Nguyen" userId="17b1f148-eb4a-4eb1-847c-af5dbd5bfbb0" providerId="ADAL" clId="{563DBFD5-8B80-8641-A7B5-757F8ED3DDA9}" dt="2020-03-17T07:16:39.079" v="10183" actId="1582"/>
          <ac:spMkLst>
            <pc:docMk/>
            <pc:sldMk cId="1854495335" sldId="304"/>
            <ac:spMk id="12" creationId="{83F784C3-0FF3-456C-B619-58DFBC0B637D}"/>
          </ac:spMkLst>
        </pc:spChg>
        <pc:spChg chg="add mod">
          <ac:chgData name="Tam Nguyen" userId="17b1f148-eb4a-4eb1-847c-af5dbd5bfbb0" providerId="ADAL" clId="{563DBFD5-8B80-8641-A7B5-757F8ED3DDA9}" dt="2020-03-15T22:35:10.074" v="3325" actId="1076"/>
          <ac:spMkLst>
            <pc:docMk/>
            <pc:sldMk cId="1854495335" sldId="304"/>
            <ac:spMk id="12" creationId="{EE12611B-2DC1-684F-9268-E2FFDA2E7042}"/>
          </ac:spMkLst>
        </pc:spChg>
        <pc:spChg chg="add mod">
          <ac:chgData name="Tam Nguyen" userId="17b1f148-eb4a-4eb1-847c-af5dbd5bfbb0" providerId="ADAL" clId="{563DBFD5-8B80-8641-A7B5-757F8ED3DDA9}" dt="2020-03-15T22:35:10.074" v="3325" actId="1076"/>
          <ac:spMkLst>
            <pc:docMk/>
            <pc:sldMk cId="1854495335" sldId="304"/>
            <ac:spMk id="13" creationId="{0A5A6783-BA6B-884C-AE9B-3770510DAEFC}"/>
          </ac:spMkLst>
        </pc:spChg>
        <pc:spChg chg="add mod">
          <ac:chgData name="Tam Nguyen" userId="17b1f148-eb4a-4eb1-847c-af5dbd5bfbb0" providerId="ADAL" clId="{563DBFD5-8B80-8641-A7B5-757F8ED3DDA9}" dt="2020-03-15T22:35:10.074" v="3325" actId="1076"/>
          <ac:spMkLst>
            <pc:docMk/>
            <pc:sldMk cId="1854495335" sldId="304"/>
            <ac:spMk id="14" creationId="{7D8A953F-1D45-EA4C-B99D-7E08046DFF02}"/>
          </ac:spMkLst>
        </pc:spChg>
        <pc:spChg chg="add mod">
          <ac:chgData name="Tam Nguyen" userId="17b1f148-eb4a-4eb1-847c-af5dbd5bfbb0" providerId="ADAL" clId="{563DBFD5-8B80-8641-A7B5-757F8ED3DDA9}" dt="2020-03-18T06:31:47.247" v="19659" actId="1076"/>
          <ac:spMkLst>
            <pc:docMk/>
            <pc:sldMk cId="1854495335" sldId="304"/>
            <ac:spMk id="14" creationId="{B8461A5B-0EA3-A447-AE93-8817B230A02D}"/>
          </ac:spMkLst>
        </pc:spChg>
        <pc:spChg chg="add mod">
          <ac:chgData name="Tam Nguyen" userId="17b1f148-eb4a-4eb1-847c-af5dbd5bfbb0" providerId="ADAL" clId="{563DBFD5-8B80-8641-A7B5-757F8ED3DDA9}" dt="2020-03-18T06:32:00.067" v="19668" actId="1076"/>
          <ac:spMkLst>
            <pc:docMk/>
            <pc:sldMk cId="1854495335" sldId="304"/>
            <ac:spMk id="15" creationId="{B47843E5-9F0E-F142-8CEA-2BB7EC547A4E}"/>
          </ac:spMkLst>
        </pc:spChg>
        <pc:spChg chg="add del mod">
          <ac:chgData name="Tam Nguyen" userId="17b1f148-eb4a-4eb1-847c-af5dbd5bfbb0" providerId="ADAL" clId="{563DBFD5-8B80-8641-A7B5-757F8ED3DDA9}" dt="2020-03-15T22:29:02.232" v="3227" actId="478"/>
          <ac:spMkLst>
            <pc:docMk/>
            <pc:sldMk cId="1854495335" sldId="304"/>
            <ac:spMk id="16" creationId="{003DC1F9-BCFF-8140-B177-7D9ECE37CF75}"/>
          </ac:spMkLst>
        </pc:spChg>
        <pc:spChg chg="add del">
          <ac:chgData name="Tam Nguyen" userId="17b1f148-eb4a-4eb1-847c-af5dbd5bfbb0" providerId="ADAL" clId="{563DBFD5-8B80-8641-A7B5-757F8ED3DDA9}" dt="2020-03-15T22:28:34.800" v="3225"/>
          <ac:spMkLst>
            <pc:docMk/>
            <pc:sldMk cId="1854495335" sldId="304"/>
            <ac:spMk id="17" creationId="{AAE79957-040A-8642-AF04-B3E3959EB9E8}"/>
          </ac:spMkLst>
        </pc:spChg>
        <pc:spChg chg="add del">
          <ac:chgData name="Tam Nguyen" userId="17b1f148-eb4a-4eb1-847c-af5dbd5bfbb0" providerId="ADAL" clId="{563DBFD5-8B80-8641-A7B5-757F8ED3DDA9}" dt="2020-03-15T22:28:34.800" v="3225"/>
          <ac:spMkLst>
            <pc:docMk/>
            <pc:sldMk cId="1854495335" sldId="304"/>
            <ac:spMk id="18" creationId="{B1051671-9F8A-4846-82C5-7C50FC63CF4B}"/>
          </ac:spMkLst>
        </pc:spChg>
        <pc:spChg chg="add">
          <ac:chgData name="Tam Nguyen" userId="17b1f148-eb4a-4eb1-847c-af5dbd5bfbb0" providerId="ADAL" clId="{563DBFD5-8B80-8641-A7B5-757F8ED3DDA9}" dt="2020-03-15T22:29:02.696" v="3228"/>
          <ac:spMkLst>
            <pc:docMk/>
            <pc:sldMk cId="1854495335" sldId="304"/>
            <ac:spMk id="19" creationId="{21A083B8-28B6-0641-81B1-F8B2F77F1A42}"/>
          </ac:spMkLst>
        </pc:spChg>
        <pc:spChg chg="add mod">
          <ac:chgData name="Tam Nguyen" userId="17b1f148-eb4a-4eb1-847c-af5dbd5bfbb0" providerId="ADAL" clId="{563DBFD5-8B80-8641-A7B5-757F8ED3DDA9}" dt="2020-03-17T05:41:39.342" v="8926" actId="1076"/>
          <ac:spMkLst>
            <pc:docMk/>
            <pc:sldMk cId="1854495335" sldId="304"/>
            <ac:spMk id="25" creationId="{0636D1EF-190D-4D4A-AAA5-68E432BB67B2}"/>
          </ac:spMkLst>
        </pc:spChg>
        <pc:spChg chg="add del mod">
          <ac:chgData name="Tam Nguyen" userId="17b1f148-eb4a-4eb1-847c-af5dbd5bfbb0" providerId="ADAL" clId="{563DBFD5-8B80-8641-A7B5-757F8ED3DDA9}" dt="2020-03-17T07:54:19.621" v="10407" actId="478"/>
          <ac:spMkLst>
            <pc:docMk/>
            <pc:sldMk cId="1854495335" sldId="304"/>
            <ac:spMk id="27" creationId="{3AFE8259-0885-B04C-93D3-D490AC6E2AF1}"/>
          </ac:spMkLst>
        </pc:spChg>
        <pc:picChg chg="mod">
          <ac:chgData name="Tam Nguyen" userId="17b1f148-eb4a-4eb1-847c-af5dbd5bfbb0" providerId="ADAL" clId="{563DBFD5-8B80-8641-A7B5-757F8ED3DDA9}" dt="2020-03-17T02:38:21.380" v="6831" actId="1035"/>
          <ac:picMkLst>
            <pc:docMk/>
            <pc:sldMk cId="1854495335" sldId="304"/>
            <ac:picMk id="3" creationId="{855DA152-1E69-4038-9E6F-B9677B8CC06A}"/>
          </ac:picMkLst>
        </pc:picChg>
        <pc:picChg chg="mod">
          <ac:chgData name="Tam Nguyen" userId="17b1f148-eb4a-4eb1-847c-af5dbd5bfbb0" providerId="ADAL" clId="{563DBFD5-8B80-8641-A7B5-757F8ED3DDA9}" dt="2020-03-17T02:33:50.812" v="6828" actId="1037"/>
          <ac:picMkLst>
            <pc:docMk/>
            <pc:sldMk cId="1854495335" sldId="304"/>
            <ac:picMk id="5" creationId="{D59047B1-C4AF-45E9-B4A8-5A450071E733}"/>
          </ac:picMkLst>
        </pc:picChg>
        <pc:picChg chg="add del mod">
          <ac:chgData name="Tam Nguyen" userId="17b1f148-eb4a-4eb1-847c-af5dbd5bfbb0" providerId="ADAL" clId="{563DBFD5-8B80-8641-A7B5-757F8ED3DDA9}" dt="2020-03-15T22:35:05.811" v="3324" actId="478"/>
          <ac:picMkLst>
            <pc:docMk/>
            <pc:sldMk cId="1854495335" sldId="304"/>
            <ac:picMk id="5" creationId="{FD830B2E-3414-6A49-8648-A7ACDF614D9C}"/>
          </ac:picMkLst>
        </pc:picChg>
        <pc:picChg chg="add del mod">
          <ac:chgData name="Tam Nguyen" userId="17b1f148-eb4a-4eb1-847c-af5dbd5bfbb0" providerId="ADAL" clId="{563DBFD5-8B80-8641-A7B5-757F8ED3DDA9}" dt="2020-03-15T22:35:05.811" v="3324" actId="478"/>
          <ac:picMkLst>
            <pc:docMk/>
            <pc:sldMk cId="1854495335" sldId="304"/>
            <ac:picMk id="6" creationId="{2A469E8E-2AE9-7346-A6EC-734CD2E10938}"/>
          </ac:picMkLst>
        </pc:picChg>
        <pc:picChg chg="mod modCrop">
          <ac:chgData name="Tam Nguyen" userId="17b1f148-eb4a-4eb1-847c-af5dbd5bfbb0" providerId="ADAL" clId="{563DBFD5-8B80-8641-A7B5-757F8ED3DDA9}" dt="2020-03-17T17:57:37.160" v="11578" actId="732"/>
          <ac:picMkLst>
            <pc:docMk/>
            <pc:sldMk cId="1854495335" sldId="304"/>
            <ac:picMk id="6" creationId="{83B5AD56-C396-4568-95D8-8CB2C5D83E85}"/>
          </ac:picMkLst>
        </pc:picChg>
        <pc:picChg chg="add mod">
          <ac:chgData name="Tam Nguyen" userId="17b1f148-eb4a-4eb1-847c-af5dbd5bfbb0" providerId="ADAL" clId="{563DBFD5-8B80-8641-A7B5-757F8ED3DDA9}" dt="2020-03-15T22:35:10.074" v="3325" actId="1076"/>
          <ac:picMkLst>
            <pc:docMk/>
            <pc:sldMk cId="1854495335" sldId="304"/>
            <ac:picMk id="7" creationId="{33D94A7A-0F6C-8A4F-BD2B-F3F51F3A1734}"/>
          </ac:picMkLst>
        </pc:picChg>
        <pc:picChg chg="mod">
          <ac:chgData name="Tam Nguyen" userId="17b1f148-eb4a-4eb1-847c-af5dbd5bfbb0" providerId="ADAL" clId="{563DBFD5-8B80-8641-A7B5-757F8ED3DDA9}" dt="2020-03-17T02:33:37.352" v="6817" actId="1036"/>
          <ac:picMkLst>
            <pc:docMk/>
            <pc:sldMk cId="1854495335" sldId="304"/>
            <ac:picMk id="7" creationId="{F5762535-B558-4DB6-B746-4DAD26BB78D1}"/>
          </ac:picMkLst>
        </pc:picChg>
        <pc:picChg chg="add mod">
          <ac:chgData name="Tam Nguyen" userId="17b1f148-eb4a-4eb1-847c-af5dbd5bfbb0" providerId="ADAL" clId="{563DBFD5-8B80-8641-A7B5-757F8ED3DDA9}" dt="2020-03-15T22:35:10.074" v="3325" actId="1076"/>
          <ac:picMkLst>
            <pc:docMk/>
            <pc:sldMk cId="1854495335" sldId="304"/>
            <ac:picMk id="8" creationId="{036DB568-C7BC-C64B-9ECC-D2ADE17202E6}"/>
          </ac:picMkLst>
        </pc:picChg>
        <pc:picChg chg="add mod">
          <ac:chgData name="Tam Nguyen" userId="17b1f148-eb4a-4eb1-847c-af5dbd5bfbb0" providerId="ADAL" clId="{563DBFD5-8B80-8641-A7B5-757F8ED3DDA9}" dt="2020-03-15T22:35:10.074" v="3325" actId="1076"/>
          <ac:picMkLst>
            <pc:docMk/>
            <pc:sldMk cId="1854495335" sldId="304"/>
            <ac:picMk id="9" creationId="{5A6F7190-D4FB-D04A-886D-F4DF4A3B1A02}"/>
          </ac:picMkLst>
        </pc:picChg>
        <pc:picChg chg="mod">
          <ac:chgData name="Tam Nguyen" userId="17b1f148-eb4a-4eb1-847c-af5dbd5bfbb0" providerId="ADAL" clId="{563DBFD5-8B80-8641-A7B5-757F8ED3DDA9}" dt="2020-03-17T02:33:23.356" v="6810" actId="1038"/>
          <ac:picMkLst>
            <pc:docMk/>
            <pc:sldMk cId="1854495335" sldId="304"/>
            <ac:picMk id="9" creationId="{F3B525D1-C98A-4319-AF38-020F54AC3251}"/>
          </ac:picMkLst>
        </pc:picChg>
        <pc:picChg chg="add del mod">
          <ac:chgData name="Tam Nguyen" userId="17b1f148-eb4a-4eb1-847c-af5dbd5bfbb0" providerId="ADAL" clId="{563DBFD5-8B80-8641-A7B5-757F8ED3DDA9}" dt="2020-03-15T22:35:01.476" v="3323" actId="478"/>
          <ac:picMkLst>
            <pc:docMk/>
            <pc:sldMk cId="1854495335" sldId="304"/>
            <ac:picMk id="10" creationId="{12093A5C-F2AB-F443-9833-5B28B9E1ED49}"/>
          </ac:picMkLst>
        </pc:picChg>
        <pc:picChg chg="mod modCrop">
          <ac:chgData name="Tam Nguyen" userId="17b1f148-eb4a-4eb1-847c-af5dbd5bfbb0" providerId="ADAL" clId="{563DBFD5-8B80-8641-A7B5-757F8ED3DDA9}" dt="2020-03-17T17:11:55.530" v="11174" actId="1038"/>
          <ac:picMkLst>
            <pc:docMk/>
            <pc:sldMk cId="1854495335" sldId="304"/>
            <ac:picMk id="10" creationId="{87852E3C-0882-496D-936E-7C44C02B4B5A}"/>
          </ac:picMkLst>
        </pc:picChg>
        <pc:picChg chg="mod">
          <ac:chgData name="Tam Nguyen" userId="17b1f148-eb4a-4eb1-847c-af5dbd5bfbb0" providerId="ADAL" clId="{563DBFD5-8B80-8641-A7B5-757F8ED3DDA9}" dt="2020-03-17T02:33:48.213" v="6827" actId="1037"/>
          <ac:picMkLst>
            <pc:docMk/>
            <pc:sldMk cId="1854495335" sldId="304"/>
            <ac:picMk id="20" creationId="{2905D487-3CFE-4544-A22F-2863BBABBD6E}"/>
          </ac:picMkLst>
        </pc:picChg>
        <pc:picChg chg="mod">
          <ac:chgData name="Tam Nguyen" userId="17b1f148-eb4a-4eb1-847c-af5dbd5bfbb0" providerId="ADAL" clId="{563DBFD5-8B80-8641-A7B5-757F8ED3DDA9}" dt="2020-03-17T17:11:41.896" v="11170" actId="1037"/>
          <ac:picMkLst>
            <pc:docMk/>
            <pc:sldMk cId="1854495335" sldId="304"/>
            <ac:picMk id="24" creationId="{00946326-5E79-4065-9629-CBA4CA0366CF}"/>
          </ac:picMkLst>
        </pc:picChg>
        <pc:picChg chg="mod">
          <ac:chgData name="Tam Nguyen" userId="17b1f148-eb4a-4eb1-847c-af5dbd5bfbb0" providerId="ADAL" clId="{563DBFD5-8B80-8641-A7B5-757F8ED3DDA9}" dt="2020-03-17T02:38:21.380" v="6831" actId="1035"/>
          <ac:picMkLst>
            <pc:docMk/>
            <pc:sldMk cId="1854495335" sldId="304"/>
            <ac:picMk id="26" creationId="{07F8857A-02EB-4ED0-AFB5-0C7AAA3D29DA}"/>
          </ac:picMkLst>
        </pc:picChg>
      </pc:sldChg>
      <pc:sldChg chg="addSp delSp modSp add del ord">
        <pc:chgData name="Tam Nguyen" userId="17b1f148-eb4a-4eb1-847c-af5dbd5bfbb0" providerId="ADAL" clId="{563DBFD5-8B80-8641-A7B5-757F8ED3DDA9}" dt="2020-03-15T23:07:51.055" v="3619" actId="2696"/>
        <pc:sldMkLst>
          <pc:docMk/>
          <pc:sldMk cId="291880813" sldId="305"/>
        </pc:sldMkLst>
        <pc:spChg chg="mod">
          <ac:chgData name="Tam Nguyen" userId="17b1f148-eb4a-4eb1-847c-af5dbd5bfbb0" providerId="ADAL" clId="{563DBFD5-8B80-8641-A7B5-757F8ED3DDA9}" dt="2020-03-15T22:02:45.032" v="2825" actId="20577"/>
          <ac:spMkLst>
            <pc:docMk/>
            <pc:sldMk cId="291880813" sldId="305"/>
            <ac:spMk id="2" creationId="{54F4E023-09A3-5349-8935-9182AE89DD5E}"/>
          </ac:spMkLst>
        </pc:spChg>
        <pc:spChg chg="add del mod">
          <ac:chgData name="Tam Nguyen" userId="17b1f148-eb4a-4eb1-847c-af5dbd5bfbb0" providerId="ADAL" clId="{563DBFD5-8B80-8641-A7B5-757F8ED3DDA9}" dt="2020-03-15T23:07:48.956" v="3618"/>
          <ac:spMkLst>
            <pc:docMk/>
            <pc:sldMk cId="291880813" sldId="305"/>
            <ac:spMk id="3" creationId="{686B453E-C8E3-384D-9EEE-CFE3D062BFE5}"/>
          </ac:spMkLst>
        </pc:spChg>
        <pc:spChg chg="del">
          <ac:chgData name="Tam Nguyen" userId="17b1f148-eb4a-4eb1-847c-af5dbd5bfbb0" providerId="ADAL" clId="{563DBFD5-8B80-8641-A7B5-757F8ED3DDA9}" dt="2020-03-15T22:02:28.079" v="2781" actId="478"/>
          <ac:spMkLst>
            <pc:docMk/>
            <pc:sldMk cId="291880813" sldId="305"/>
            <ac:spMk id="3" creationId="{CCBCED2D-6655-134F-A738-E229E7392EC5}"/>
          </ac:spMkLst>
        </pc:spChg>
        <pc:spChg chg="add del mod">
          <ac:chgData name="Tam Nguyen" userId="17b1f148-eb4a-4eb1-847c-af5dbd5bfbb0" providerId="ADAL" clId="{563DBFD5-8B80-8641-A7B5-757F8ED3DDA9}" dt="2020-03-15T23:07:48.956" v="3618"/>
          <ac:spMkLst>
            <pc:docMk/>
            <pc:sldMk cId="291880813" sldId="305"/>
            <ac:spMk id="5" creationId="{0BD3DBE7-7848-0C40-9793-C61B99BF96CB}"/>
          </ac:spMkLst>
        </pc:spChg>
        <pc:spChg chg="add del mod">
          <ac:chgData name="Tam Nguyen" userId="17b1f148-eb4a-4eb1-847c-af5dbd5bfbb0" providerId="ADAL" clId="{563DBFD5-8B80-8641-A7B5-757F8ED3DDA9}" dt="2020-03-15T21:55:37.210" v="2622" actId="478"/>
          <ac:spMkLst>
            <pc:docMk/>
            <pc:sldMk cId="291880813" sldId="305"/>
            <ac:spMk id="5" creationId="{597DEDCB-1FE9-3948-BC8A-D8A0C77043D8}"/>
          </ac:spMkLst>
        </pc:spChg>
        <pc:spChg chg="add del mod">
          <ac:chgData name="Tam Nguyen" userId="17b1f148-eb4a-4eb1-847c-af5dbd5bfbb0" providerId="ADAL" clId="{563DBFD5-8B80-8641-A7B5-757F8ED3DDA9}" dt="2020-03-15T22:57:25.293" v="3525"/>
          <ac:spMkLst>
            <pc:docMk/>
            <pc:sldMk cId="291880813" sldId="305"/>
            <ac:spMk id="6" creationId="{81F69D9D-6F81-0A43-845D-89B3F7E229E2}"/>
          </ac:spMkLst>
        </pc:spChg>
        <pc:spChg chg="add del mod">
          <ac:chgData name="Tam Nguyen" userId="17b1f148-eb4a-4eb1-847c-af5dbd5bfbb0" providerId="ADAL" clId="{563DBFD5-8B80-8641-A7B5-757F8ED3DDA9}" dt="2020-03-15T22:57:25.293" v="3525"/>
          <ac:spMkLst>
            <pc:docMk/>
            <pc:sldMk cId="291880813" sldId="305"/>
            <ac:spMk id="7" creationId="{2E4489F5-EECB-EE44-B035-509F10DC19F3}"/>
          </ac:spMkLst>
        </pc:spChg>
        <pc:spChg chg="add mod">
          <ac:chgData name="Tam Nguyen" userId="17b1f148-eb4a-4eb1-847c-af5dbd5bfbb0" providerId="ADAL" clId="{563DBFD5-8B80-8641-A7B5-757F8ED3DDA9}" dt="2020-03-15T22:00:45.888" v="2661" actId="571"/>
          <ac:spMkLst>
            <pc:docMk/>
            <pc:sldMk cId="291880813" sldId="305"/>
            <ac:spMk id="8" creationId="{F3D8D468-523E-594F-8DFA-4F10175F5E33}"/>
          </ac:spMkLst>
        </pc:spChg>
        <pc:spChg chg="add del mod">
          <ac:chgData name="Tam Nguyen" userId="17b1f148-eb4a-4eb1-847c-af5dbd5bfbb0" providerId="ADAL" clId="{563DBFD5-8B80-8641-A7B5-757F8ED3DDA9}" dt="2020-03-15T22:57:25.293" v="3525"/>
          <ac:spMkLst>
            <pc:docMk/>
            <pc:sldMk cId="291880813" sldId="305"/>
            <ac:spMk id="9" creationId="{A76FE1BE-BFC4-C648-BC25-0E491901675C}"/>
          </ac:spMkLst>
        </pc:spChg>
        <pc:spChg chg="add del mod">
          <ac:chgData name="Tam Nguyen" userId="17b1f148-eb4a-4eb1-847c-af5dbd5bfbb0" providerId="ADAL" clId="{563DBFD5-8B80-8641-A7B5-757F8ED3DDA9}" dt="2020-03-15T23:07:48.956" v="3618"/>
          <ac:spMkLst>
            <pc:docMk/>
            <pc:sldMk cId="291880813" sldId="305"/>
            <ac:spMk id="12" creationId="{006C2DB5-F32C-B940-BC69-13090037422F}"/>
          </ac:spMkLst>
        </pc:spChg>
        <pc:spChg chg="add del">
          <ac:chgData name="Tam Nguyen" userId="17b1f148-eb4a-4eb1-847c-af5dbd5bfbb0" providerId="ADAL" clId="{563DBFD5-8B80-8641-A7B5-757F8ED3DDA9}" dt="2020-03-15T22:57:25.293" v="3525"/>
          <ac:spMkLst>
            <pc:docMk/>
            <pc:sldMk cId="291880813" sldId="305"/>
            <ac:spMk id="16" creationId="{D990C7F9-7908-4049-9D12-74648E1F06F5}"/>
          </ac:spMkLst>
        </pc:spChg>
        <pc:spChg chg="add del">
          <ac:chgData name="Tam Nguyen" userId="17b1f148-eb4a-4eb1-847c-af5dbd5bfbb0" providerId="ADAL" clId="{563DBFD5-8B80-8641-A7B5-757F8ED3DDA9}" dt="2020-03-15T22:57:25.293" v="3525"/>
          <ac:spMkLst>
            <pc:docMk/>
            <pc:sldMk cId="291880813" sldId="305"/>
            <ac:spMk id="17" creationId="{3DEE6CAD-CF08-8941-B669-24F210E846C6}"/>
          </ac:spMkLst>
        </pc:spChg>
        <pc:spChg chg="add del mod">
          <ac:chgData name="Tam Nguyen" userId="17b1f148-eb4a-4eb1-847c-af5dbd5bfbb0" providerId="ADAL" clId="{563DBFD5-8B80-8641-A7B5-757F8ED3DDA9}" dt="2020-03-15T22:58:55.432" v="3540"/>
          <ac:spMkLst>
            <pc:docMk/>
            <pc:sldMk cId="291880813" sldId="305"/>
            <ac:spMk id="18" creationId="{4800B15F-290D-E046-B570-64FA0C76FB3B}"/>
          </ac:spMkLst>
        </pc:spChg>
        <pc:spChg chg="add del">
          <ac:chgData name="Tam Nguyen" userId="17b1f148-eb4a-4eb1-847c-af5dbd5bfbb0" providerId="ADAL" clId="{563DBFD5-8B80-8641-A7B5-757F8ED3DDA9}" dt="2020-03-15T22:57:46.900" v="3530"/>
          <ac:spMkLst>
            <pc:docMk/>
            <pc:sldMk cId="291880813" sldId="305"/>
            <ac:spMk id="19" creationId="{94E593BE-17B1-1945-A3FC-F682C0F0EA2D}"/>
          </ac:spMkLst>
        </pc:spChg>
        <pc:spChg chg="add del">
          <ac:chgData name="Tam Nguyen" userId="17b1f148-eb4a-4eb1-847c-af5dbd5bfbb0" providerId="ADAL" clId="{563DBFD5-8B80-8641-A7B5-757F8ED3DDA9}" dt="2020-03-15T22:57:46.900" v="3530"/>
          <ac:spMkLst>
            <pc:docMk/>
            <pc:sldMk cId="291880813" sldId="305"/>
            <ac:spMk id="20" creationId="{19CF2FC2-3173-974C-9156-6D7349AEEB90}"/>
          </ac:spMkLst>
        </pc:spChg>
        <pc:spChg chg="add del">
          <ac:chgData name="Tam Nguyen" userId="17b1f148-eb4a-4eb1-847c-af5dbd5bfbb0" providerId="ADAL" clId="{563DBFD5-8B80-8641-A7B5-757F8ED3DDA9}" dt="2020-03-15T22:57:46.900" v="3530"/>
          <ac:spMkLst>
            <pc:docMk/>
            <pc:sldMk cId="291880813" sldId="305"/>
            <ac:spMk id="21" creationId="{952561D0-0710-304B-9FD9-9AA9BB3D9D4E}"/>
          </ac:spMkLst>
        </pc:spChg>
        <pc:spChg chg="add del">
          <ac:chgData name="Tam Nguyen" userId="17b1f148-eb4a-4eb1-847c-af5dbd5bfbb0" providerId="ADAL" clId="{563DBFD5-8B80-8641-A7B5-757F8ED3DDA9}" dt="2020-03-15T22:57:46.900" v="3530"/>
          <ac:spMkLst>
            <pc:docMk/>
            <pc:sldMk cId="291880813" sldId="305"/>
            <ac:spMk id="25" creationId="{2155B2D9-F83B-B04F-ADC0-380D2EAE2CD1}"/>
          </ac:spMkLst>
        </pc:spChg>
        <pc:spChg chg="add del">
          <ac:chgData name="Tam Nguyen" userId="17b1f148-eb4a-4eb1-847c-af5dbd5bfbb0" providerId="ADAL" clId="{563DBFD5-8B80-8641-A7B5-757F8ED3DDA9}" dt="2020-03-15T22:57:46.900" v="3530"/>
          <ac:spMkLst>
            <pc:docMk/>
            <pc:sldMk cId="291880813" sldId="305"/>
            <ac:spMk id="26" creationId="{4119A83D-0FA8-794A-B7CC-31D19FB7682F}"/>
          </ac:spMkLst>
        </pc:spChg>
        <pc:spChg chg="add del mod">
          <ac:chgData name="Tam Nguyen" userId="17b1f148-eb4a-4eb1-847c-af5dbd5bfbb0" providerId="ADAL" clId="{563DBFD5-8B80-8641-A7B5-757F8ED3DDA9}" dt="2020-03-15T22:59:33.763" v="3546" actId="478"/>
          <ac:spMkLst>
            <pc:docMk/>
            <pc:sldMk cId="291880813" sldId="305"/>
            <ac:spMk id="27" creationId="{69B1E059-40C4-174C-886F-0F57481ECA91}"/>
          </ac:spMkLst>
        </pc:spChg>
        <pc:spChg chg="add">
          <ac:chgData name="Tam Nguyen" userId="17b1f148-eb4a-4eb1-847c-af5dbd5bfbb0" providerId="ADAL" clId="{563DBFD5-8B80-8641-A7B5-757F8ED3DDA9}" dt="2020-03-15T22:59:45.795" v="3549"/>
          <ac:spMkLst>
            <pc:docMk/>
            <pc:sldMk cId="291880813" sldId="305"/>
            <ac:spMk id="28" creationId="{3DC8E03E-A4D2-A64C-A919-81993D0C2E39}"/>
          </ac:spMkLst>
        </pc:spChg>
        <pc:spChg chg="add del mod">
          <ac:chgData name="Tam Nguyen" userId="17b1f148-eb4a-4eb1-847c-af5dbd5bfbb0" providerId="ADAL" clId="{563DBFD5-8B80-8641-A7B5-757F8ED3DDA9}" dt="2020-03-15T23:07:48.956" v="3618"/>
          <ac:spMkLst>
            <pc:docMk/>
            <pc:sldMk cId="291880813" sldId="305"/>
            <ac:spMk id="31" creationId="{2CC77276-406D-4E4D-8B82-7E97BD91A159}"/>
          </ac:spMkLst>
        </pc:spChg>
        <pc:picChg chg="add del mod">
          <ac:chgData name="Tam Nguyen" userId="17b1f148-eb4a-4eb1-847c-af5dbd5bfbb0" providerId="ADAL" clId="{563DBFD5-8B80-8641-A7B5-757F8ED3DDA9}" dt="2020-03-15T22:57:25.293" v="3525"/>
          <ac:picMkLst>
            <pc:docMk/>
            <pc:sldMk cId="291880813" sldId="305"/>
            <ac:picMk id="10" creationId="{3F2E591E-221E-2040-9C47-D41154A35913}"/>
          </ac:picMkLst>
        </pc:picChg>
        <pc:picChg chg="add del mod modCrop">
          <ac:chgData name="Tam Nguyen" userId="17b1f148-eb4a-4eb1-847c-af5dbd5bfbb0" providerId="ADAL" clId="{563DBFD5-8B80-8641-A7B5-757F8ED3DDA9}" dt="2020-03-15T22:57:25.293" v="3525"/>
          <ac:picMkLst>
            <pc:docMk/>
            <pc:sldMk cId="291880813" sldId="305"/>
            <ac:picMk id="11" creationId="{0B52CC9E-865B-AA4F-9D04-1FAAD0AD106F}"/>
          </ac:picMkLst>
        </pc:picChg>
        <pc:picChg chg="mod modCrop">
          <ac:chgData name="Tam Nguyen" userId="17b1f148-eb4a-4eb1-847c-af5dbd5bfbb0" providerId="ADAL" clId="{563DBFD5-8B80-8641-A7B5-757F8ED3DDA9}" dt="2020-03-15T23:00:36.978" v="3561" actId="14100"/>
          <ac:picMkLst>
            <pc:docMk/>
            <pc:sldMk cId="291880813" sldId="305"/>
            <ac:picMk id="13" creationId="{5E77BDAD-3108-4DB8-BDE2-78309C667D6D}"/>
          </ac:picMkLst>
        </pc:picChg>
        <pc:picChg chg="add del">
          <ac:chgData name="Tam Nguyen" userId="17b1f148-eb4a-4eb1-847c-af5dbd5bfbb0" providerId="ADAL" clId="{563DBFD5-8B80-8641-A7B5-757F8ED3DDA9}" dt="2020-03-15T22:57:46.900" v="3530"/>
          <ac:picMkLst>
            <pc:docMk/>
            <pc:sldMk cId="291880813" sldId="305"/>
            <ac:picMk id="22" creationId="{F5087126-B494-1C42-A0BB-270367C2ED62}"/>
          </ac:picMkLst>
        </pc:picChg>
        <pc:picChg chg="add mod modCrop">
          <ac:chgData name="Tam Nguyen" userId="17b1f148-eb4a-4eb1-847c-af5dbd5bfbb0" providerId="ADAL" clId="{563DBFD5-8B80-8641-A7B5-757F8ED3DDA9}" dt="2020-03-15T23:01:27.677" v="3568" actId="1076"/>
          <ac:picMkLst>
            <pc:docMk/>
            <pc:sldMk cId="291880813" sldId="305"/>
            <ac:picMk id="29" creationId="{6D48E5EB-2254-1848-A9CF-2B8345190829}"/>
          </ac:picMkLst>
        </pc:picChg>
        <pc:picChg chg="add mod">
          <ac:chgData name="Tam Nguyen" userId="17b1f148-eb4a-4eb1-847c-af5dbd5bfbb0" providerId="ADAL" clId="{563DBFD5-8B80-8641-A7B5-757F8ED3DDA9}" dt="2020-03-15T23:00:18.689" v="3558" actId="571"/>
          <ac:picMkLst>
            <pc:docMk/>
            <pc:sldMk cId="291880813" sldId="305"/>
            <ac:picMk id="30" creationId="{4FF09442-C67A-E743-B99C-E17991995022}"/>
          </ac:picMkLst>
        </pc:picChg>
        <pc:cxnChg chg="add del mod">
          <ac:chgData name="Tam Nguyen" userId="17b1f148-eb4a-4eb1-847c-af5dbd5bfbb0" providerId="ADAL" clId="{563DBFD5-8B80-8641-A7B5-757F8ED3DDA9}" dt="2020-03-15T22:57:25.293" v="3525"/>
          <ac:cxnSpMkLst>
            <pc:docMk/>
            <pc:sldMk cId="291880813" sldId="305"/>
            <ac:cxnSpMk id="14" creationId="{C58DC0CE-6105-E443-81A1-ABD025114060}"/>
          </ac:cxnSpMkLst>
        </pc:cxnChg>
        <pc:cxnChg chg="add del mod">
          <ac:chgData name="Tam Nguyen" userId="17b1f148-eb4a-4eb1-847c-af5dbd5bfbb0" providerId="ADAL" clId="{563DBFD5-8B80-8641-A7B5-757F8ED3DDA9}" dt="2020-03-15T22:57:25.293" v="3525"/>
          <ac:cxnSpMkLst>
            <pc:docMk/>
            <pc:sldMk cId="291880813" sldId="305"/>
            <ac:cxnSpMk id="15" creationId="{EB1C62E6-F899-D547-88F6-0D1CCB53AF90}"/>
          </ac:cxnSpMkLst>
        </pc:cxnChg>
        <pc:cxnChg chg="add del">
          <ac:chgData name="Tam Nguyen" userId="17b1f148-eb4a-4eb1-847c-af5dbd5bfbb0" providerId="ADAL" clId="{563DBFD5-8B80-8641-A7B5-757F8ED3DDA9}" dt="2020-03-15T22:57:46.900" v="3530"/>
          <ac:cxnSpMkLst>
            <pc:docMk/>
            <pc:sldMk cId="291880813" sldId="305"/>
            <ac:cxnSpMk id="23" creationId="{C71D1735-E460-6646-8158-174DC05CE311}"/>
          </ac:cxnSpMkLst>
        </pc:cxnChg>
        <pc:cxnChg chg="add del">
          <ac:chgData name="Tam Nguyen" userId="17b1f148-eb4a-4eb1-847c-af5dbd5bfbb0" providerId="ADAL" clId="{563DBFD5-8B80-8641-A7B5-757F8ED3DDA9}" dt="2020-03-15T22:57:46.900" v="3530"/>
          <ac:cxnSpMkLst>
            <pc:docMk/>
            <pc:sldMk cId="291880813" sldId="305"/>
            <ac:cxnSpMk id="24" creationId="{F35E3B31-11AC-3447-8CA8-82768196357E}"/>
          </ac:cxnSpMkLst>
        </pc:cxnChg>
      </pc:sldChg>
      <pc:sldChg chg="addSp delSp modSp add del ord">
        <pc:chgData name="Tam Nguyen" userId="17b1f148-eb4a-4eb1-847c-af5dbd5bfbb0" providerId="ADAL" clId="{563DBFD5-8B80-8641-A7B5-757F8ED3DDA9}" dt="2020-03-15T22:27:27.601" v="3189" actId="2696"/>
        <pc:sldMkLst>
          <pc:docMk/>
          <pc:sldMk cId="1726982235" sldId="306"/>
        </pc:sldMkLst>
        <pc:spChg chg="del mod">
          <ac:chgData name="Tam Nguyen" userId="17b1f148-eb4a-4eb1-847c-af5dbd5bfbb0" providerId="ADAL" clId="{563DBFD5-8B80-8641-A7B5-757F8ED3DDA9}" dt="2020-03-15T22:27:25.758" v="3188"/>
          <ac:spMkLst>
            <pc:docMk/>
            <pc:sldMk cId="1726982235" sldId="306"/>
            <ac:spMk id="3" creationId="{4742B16D-B7C8-476D-94A0-11ED1EEC5F59}"/>
          </ac:spMkLst>
        </pc:spChg>
        <pc:spChg chg="add mod">
          <ac:chgData name="Tam Nguyen" userId="17b1f148-eb4a-4eb1-847c-af5dbd5bfbb0" providerId="ADAL" clId="{563DBFD5-8B80-8641-A7B5-757F8ED3DDA9}" dt="2020-03-15T22:27:25.758" v="3188"/>
          <ac:spMkLst>
            <pc:docMk/>
            <pc:sldMk cId="1726982235" sldId="306"/>
            <ac:spMk id="6" creationId="{634826CA-5A8E-394E-99DE-5D267D18CB06}"/>
          </ac:spMkLst>
        </pc:spChg>
        <pc:spChg chg="del mod">
          <ac:chgData name="Tam Nguyen" userId="17b1f148-eb4a-4eb1-847c-af5dbd5bfbb0" providerId="ADAL" clId="{563DBFD5-8B80-8641-A7B5-757F8ED3DDA9}" dt="2020-03-15T22:25:54.407" v="3140"/>
          <ac:spMkLst>
            <pc:docMk/>
            <pc:sldMk cId="1726982235" sldId="306"/>
            <ac:spMk id="25" creationId="{8E502A0E-D1D0-FF43-929B-542B2FB0F5D3}"/>
          </ac:spMkLst>
        </pc:spChg>
      </pc:sldChg>
      <pc:sldChg chg="addSp delSp add del setBg delDesignElem">
        <pc:chgData name="Tam Nguyen" userId="17b1f148-eb4a-4eb1-847c-af5dbd5bfbb0" providerId="ADAL" clId="{563DBFD5-8B80-8641-A7B5-757F8ED3DDA9}" dt="2020-03-15T22:19:28.962" v="3026"/>
        <pc:sldMkLst>
          <pc:docMk/>
          <pc:sldMk cId="3075686584" sldId="306"/>
        </pc:sldMkLst>
        <pc:spChg chg="add del">
          <ac:chgData name="Tam Nguyen" userId="17b1f148-eb4a-4eb1-847c-af5dbd5bfbb0" providerId="ADAL" clId="{563DBFD5-8B80-8641-A7B5-757F8ED3DDA9}" dt="2020-03-15T22:19:28.962" v="3026"/>
          <ac:spMkLst>
            <pc:docMk/>
            <pc:sldMk cId="3075686584" sldId="306"/>
            <ac:spMk id="36" creationId="{13BF3125-F829-42AD-9499-2E1E6857395C}"/>
          </ac:spMkLst>
        </pc:spChg>
        <pc:spChg chg="add del">
          <ac:chgData name="Tam Nguyen" userId="17b1f148-eb4a-4eb1-847c-af5dbd5bfbb0" providerId="ADAL" clId="{563DBFD5-8B80-8641-A7B5-757F8ED3DDA9}" dt="2020-03-15T22:19:28.962" v="3026"/>
          <ac:spMkLst>
            <pc:docMk/>
            <pc:sldMk cId="3075686584" sldId="306"/>
            <ac:spMk id="37" creationId="{0755048A-E386-4898-B0AD-98A6A29F6A24}"/>
          </ac:spMkLst>
        </pc:spChg>
        <pc:spChg chg="add del">
          <ac:chgData name="Tam Nguyen" userId="17b1f148-eb4a-4eb1-847c-af5dbd5bfbb0" providerId="ADAL" clId="{563DBFD5-8B80-8641-A7B5-757F8ED3DDA9}" dt="2020-03-15T22:19:28.962" v="3026"/>
          <ac:spMkLst>
            <pc:docMk/>
            <pc:sldMk cId="3075686584" sldId="306"/>
            <ac:spMk id="42" creationId="{0A21A1F8-0202-47A2-AA30-21B1B3ED6D76}"/>
          </ac:spMkLst>
        </pc:spChg>
        <pc:spChg chg="add del">
          <ac:chgData name="Tam Nguyen" userId="17b1f148-eb4a-4eb1-847c-af5dbd5bfbb0" providerId="ADAL" clId="{563DBFD5-8B80-8641-A7B5-757F8ED3DDA9}" dt="2020-03-15T22:19:28.962" v="3026"/>
          <ac:spMkLst>
            <pc:docMk/>
            <pc:sldMk cId="3075686584" sldId="306"/>
            <ac:spMk id="44" creationId="{58016B9E-A476-43D0-AA13-88A0A84D44A2}"/>
          </ac:spMkLst>
        </pc:spChg>
      </pc:sldChg>
      <pc:sldChg chg="addSp delSp modSp add modNotesTx">
        <pc:chgData name="Tam Nguyen" userId="17b1f148-eb4a-4eb1-847c-af5dbd5bfbb0" providerId="ADAL" clId="{563DBFD5-8B80-8641-A7B5-757F8ED3DDA9}" dt="2020-03-17T15:31:00.278" v="11158" actId="478"/>
        <pc:sldMkLst>
          <pc:docMk/>
          <pc:sldMk cId="3472194647" sldId="307"/>
        </pc:sldMkLst>
        <pc:spChg chg="mod">
          <ac:chgData name="Tam Nguyen" userId="17b1f148-eb4a-4eb1-847c-af5dbd5bfbb0" providerId="ADAL" clId="{563DBFD5-8B80-8641-A7B5-757F8ED3DDA9}" dt="2020-03-16T07:21:39.093" v="5811" actId="1076"/>
          <ac:spMkLst>
            <pc:docMk/>
            <pc:sldMk cId="3472194647" sldId="307"/>
            <ac:spMk id="2" creationId="{F4FC557E-B000-434F-A1F6-19705A8EAC65}"/>
          </ac:spMkLst>
        </pc:spChg>
        <pc:spChg chg="del">
          <ac:chgData name="Tam Nguyen" userId="17b1f148-eb4a-4eb1-847c-af5dbd5bfbb0" providerId="ADAL" clId="{563DBFD5-8B80-8641-A7B5-757F8ED3DDA9}" dt="2020-03-15T22:33:19.679" v="3293" actId="478"/>
          <ac:spMkLst>
            <pc:docMk/>
            <pc:sldMk cId="3472194647" sldId="307"/>
            <ac:spMk id="3" creationId="{9EAB3331-DFF4-9B41-91A6-43CB00F1CF76}"/>
          </ac:spMkLst>
        </pc:spChg>
        <pc:spChg chg="add del mod">
          <ac:chgData name="Tam Nguyen" userId="17b1f148-eb4a-4eb1-847c-af5dbd5bfbb0" providerId="ADAL" clId="{563DBFD5-8B80-8641-A7B5-757F8ED3DDA9}" dt="2020-03-17T15:31:00.278" v="11158" actId="478"/>
          <ac:spMkLst>
            <pc:docMk/>
            <pc:sldMk cId="3472194647" sldId="307"/>
            <ac:spMk id="5" creationId="{2601C6F7-FB0B-9B4A-94C1-FE3848E66A9C}"/>
          </ac:spMkLst>
        </pc:spChg>
        <pc:spChg chg="add del mod">
          <ac:chgData name="Tam Nguyen" userId="17b1f148-eb4a-4eb1-847c-af5dbd5bfbb0" providerId="ADAL" clId="{563DBFD5-8B80-8641-A7B5-757F8ED3DDA9}" dt="2020-03-15T23:07:30.057" v="3616" actId="478"/>
          <ac:spMkLst>
            <pc:docMk/>
            <pc:sldMk cId="3472194647" sldId="307"/>
            <ac:spMk id="6" creationId="{F29754A8-2EB1-814A-87FA-D4EC85DCD3FC}"/>
          </ac:spMkLst>
        </pc:spChg>
        <pc:spChg chg="add del mod">
          <ac:chgData name="Tam Nguyen" userId="17b1f148-eb4a-4eb1-847c-af5dbd5bfbb0" providerId="ADAL" clId="{563DBFD5-8B80-8641-A7B5-757F8ED3DDA9}" dt="2020-03-15T22:58:35.718" v="3536"/>
          <ac:spMkLst>
            <pc:docMk/>
            <pc:sldMk cId="3472194647" sldId="307"/>
            <ac:spMk id="7" creationId="{7A9DA1B5-FDF8-2249-AFFC-3EB375E8BF40}"/>
          </ac:spMkLst>
        </pc:spChg>
        <pc:spChg chg="add del mod">
          <ac:chgData name="Tam Nguyen" userId="17b1f148-eb4a-4eb1-847c-af5dbd5bfbb0" providerId="ADAL" clId="{563DBFD5-8B80-8641-A7B5-757F8ED3DDA9}" dt="2020-03-15T22:51:30.057" v="3457"/>
          <ac:spMkLst>
            <pc:docMk/>
            <pc:sldMk cId="3472194647" sldId="307"/>
            <ac:spMk id="8" creationId="{A6D0A930-B2F0-3C4C-9095-E968DA4BC268}"/>
          </ac:spMkLst>
        </pc:spChg>
        <pc:spChg chg="add del mod">
          <ac:chgData name="Tam Nguyen" userId="17b1f148-eb4a-4eb1-847c-af5dbd5bfbb0" providerId="ADAL" clId="{563DBFD5-8B80-8641-A7B5-757F8ED3DDA9}" dt="2020-03-16T06:06:46.544" v="4139" actId="478"/>
          <ac:spMkLst>
            <pc:docMk/>
            <pc:sldMk cId="3472194647" sldId="307"/>
            <ac:spMk id="9" creationId="{C17FBFDC-4339-FD42-BB22-86FE62F6AA02}"/>
          </ac:spMkLst>
        </pc:spChg>
        <pc:spChg chg="add del mod">
          <ac:chgData name="Tam Nguyen" userId="17b1f148-eb4a-4eb1-847c-af5dbd5bfbb0" providerId="ADAL" clId="{563DBFD5-8B80-8641-A7B5-757F8ED3DDA9}" dt="2020-03-15T22:51:51.585" v="3467" actId="478"/>
          <ac:spMkLst>
            <pc:docMk/>
            <pc:sldMk cId="3472194647" sldId="307"/>
            <ac:spMk id="12" creationId="{3C008E40-B07E-D44A-9A14-98E3F912A533}"/>
          </ac:spMkLst>
        </pc:spChg>
        <pc:spChg chg="add del mod">
          <ac:chgData name="Tam Nguyen" userId="17b1f148-eb4a-4eb1-847c-af5dbd5bfbb0" providerId="ADAL" clId="{563DBFD5-8B80-8641-A7B5-757F8ED3DDA9}" dt="2020-03-15T22:58:00.694" v="3533"/>
          <ac:spMkLst>
            <pc:docMk/>
            <pc:sldMk cId="3472194647" sldId="307"/>
            <ac:spMk id="13" creationId="{5F3B3041-37E6-8F43-A99B-EA1E5838F0BA}"/>
          </ac:spMkLst>
        </pc:spChg>
        <pc:spChg chg="add del mod">
          <ac:chgData name="Tam Nguyen" userId="17b1f148-eb4a-4eb1-847c-af5dbd5bfbb0" providerId="ADAL" clId="{563DBFD5-8B80-8641-A7B5-757F8ED3DDA9}" dt="2020-03-15T22:58:00.694" v="3533"/>
          <ac:spMkLst>
            <pc:docMk/>
            <pc:sldMk cId="3472194647" sldId="307"/>
            <ac:spMk id="14" creationId="{36BBAD4A-038B-2145-B04B-19AC510C4E55}"/>
          </ac:spMkLst>
        </pc:spChg>
        <pc:spChg chg="add del mod">
          <ac:chgData name="Tam Nguyen" userId="17b1f148-eb4a-4eb1-847c-af5dbd5bfbb0" providerId="ADAL" clId="{563DBFD5-8B80-8641-A7B5-757F8ED3DDA9}" dt="2020-03-15T22:58:00.694" v="3533"/>
          <ac:spMkLst>
            <pc:docMk/>
            <pc:sldMk cId="3472194647" sldId="307"/>
            <ac:spMk id="15" creationId="{D307B09A-1C52-1149-9A61-A55D98CD48A3}"/>
          </ac:spMkLst>
        </pc:spChg>
        <pc:spChg chg="add del mod">
          <ac:chgData name="Tam Nguyen" userId="17b1f148-eb4a-4eb1-847c-af5dbd5bfbb0" providerId="ADAL" clId="{563DBFD5-8B80-8641-A7B5-757F8ED3DDA9}" dt="2020-03-15T22:58:00.694" v="3533"/>
          <ac:spMkLst>
            <pc:docMk/>
            <pc:sldMk cId="3472194647" sldId="307"/>
            <ac:spMk id="20" creationId="{39D391F8-97C9-2E41-867F-AB035A9BCB86}"/>
          </ac:spMkLst>
        </pc:spChg>
        <pc:spChg chg="add del mod">
          <ac:chgData name="Tam Nguyen" userId="17b1f148-eb4a-4eb1-847c-af5dbd5bfbb0" providerId="ADAL" clId="{563DBFD5-8B80-8641-A7B5-757F8ED3DDA9}" dt="2020-03-15T22:58:00.694" v="3533"/>
          <ac:spMkLst>
            <pc:docMk/>
            <pc:sldMk cId="3472194647" sldId="307"/>
            <ac:spMk id="21" creationId="{7126024A-394F-ED40-A8FC-BC9C899A2372}"/>
          </ac:spMkLst>
        </pc:spChg>
        <pc:spChg chg="add mod">
          <ac:chgData name="Tam Nguyen" userId="17b1f148-eb4a-4eb1-847c-af5dbd5bfbb0" providerId="ADAL" clId="{563DBFD5-8B80-8641-A7B5-757F8ED3DDA9}" dt="2020-03-16T07:19:48.322" v="5768" actId="207"/>
          <ac:spMkLst>
            <pc:docMk/>
            <pc:sldMk cId="3472194647" sldId="307"/>
            <ac:spMk id="22" creationId="{022968B7-3A7A-5948-B0E0-75CF77A5FB2A}"/>
          </ac:spMkLst>
        </pc:spChg>
        <pc:spChg chg="add mod">
          <ac:chgData name="Tam Nguyen" userId="17b1f148-eb4a-4eb1-847c-af5dbd5bfbb0" providerId="ADAL" clId="{563DBFD5-8B80-8641-A7B5-757F8ED3DDA9}" dt="2020-03-16T07:17:24.358" v="5704" actId="1036"/>
          <ac:spMkLst>
            <pc:docMk/>
            <pc:sldMk cId="3472194647" sldId="307"/>
            <ac:spMk id="23" creationId="{A9250561-B133-2B41-9160-278AEA30EA58}"/>
          </ac:spMkLst>
        </pc:spChg>
        <pc:spChg chg="add mod">
          <ac:chgData name="Tam Nguyen" userId="17b1f148-eb4a-4eb1-847c-af5dbd5bfbb0" providerId="ADAL" clId="{563DBFD5-8B80-8641-A7B5-757F8ED3DDA9}" dt="2020-03-16T07:17:24.358" v="5704" actId="1036"/>
          <ac:spMkLst>
            <pc:docMk/>
            <pc:sldMk cId="3472194647" sldId="307"/>
            <ac:spMk id="24" creationId="{F0DA5F19-D32B-6E4A-9F85-C610EC142484}"/>
          </ac:spMkLst>
        </pc:spChg>
        <pc:spChg chg="add mod">
          <ac:chgData name="Tam Nguyen" userId="17b1f148-eb4a-4eb1-847c-af5dbd5bfbb0" providerId="ADAL" clId="{563DBFD5-8B80-8641-A7B5-757F8ED3DDA9}" dt="2020-03-16T07:17:24.358" v="5704" actId="1036"/>
          <ac:spMkLst>
            <pc:docMk/>
            <pc:sldMk cId="3472194647" sldId="307"/>
            <ac:spMk id="29" creationId="{F7B9152E-B9B7-9441-A805-FF3FE5134038}"/>
          </ac:spMkLst>
        </pc:spChg>
        <pc:spChg chg="add mod">
          <ac:chgData name="Tam Nguyen" userId="17b1f148-eb4a-4eb1-847c-af5dbd5bfbb0" providerId="ADAL" clId="{563DBFD5-8B80-8641-A7B5-757F8ED3DDA9}" dt="2020-03-16T07:17:24.358" v="5704" actId="1036"/>
          <ac:spMkLst>
            <pc:docMk/>
            <pc:sldMk cId="3472194647" sldId="307"/>
            <ac:spMk id="30" creationId="{DC514F2E-DE01-964C-8A93-F53B3F1B7C83}"/>
          </ac:spMkLst>
        </pc:spChg>
        <pc:spChg chg="add del mod">
          <ac:chgData name="Tam Nguyen" userId="17b1f148-eb4a-4eb1-847c-af5dbd5bfbb0" providerId="ADAL" clId="{563DBFD5-8B80-8641-A7B5-757F8ED3DDA9}" dt="2020-03-15T23:04:18.867" v="3592"/>
          <ac:spMkLst>
            <pc:docMk/>
            <pc:sldMk cId="3472194647" sldId="307"/>
            <ac:spMk id="31" creationId="{E47B8E1A-83F2-8440-B4AB-0050C703B2C1}"/>
          </ac:spMkLst>
        </pc:spChg>
        <pc:spChg chg="add del mod">
          <ac:chgData name="Tam Nguyen" userId="17b1f148-eb4a-4eb1-847c-af5dbd5bfbb0" providerId="ADAL" clId="{563DBFD5-8B80-8641-A7B5-757F8ED3DDA9}" dt="2020-03-15T23:07:30.057" v="3616" actId="478"/>
          <ac:spMkLst>
            <pc:docMk/>
            <pc:sldMk cId="3472194647" sldId="307"/>
            <ac:spMk id="32" creationId="{47D72C52-C8FE-5644-BFE0-26DBCD76240B}"/>
          </ac:spMkLst>
        </pc:spChg>
        <pc:spChg chg="add del mod">
          <ac:chgData name="Tam Nguyen" userId="17b1f148-eb4a-4eb1-847c-af5dbd5bfbb0" providerId="ADAL" clId="{563DBFD5-8B80-8641-A7B5-757F8ED3DDA9}" dt="2020-03-15T23:07:54.813" v="3620" actId="478"/>
          <ac:spMkLst>
            <pc:docMk/>
            <pc:sldMk cId="3472194647" sldId="307"/>
            <ac:spMk id="34" creationId="{E277FC7B-9784-F646-BBA9-F6D76AECC2FD}"/>
          </ac:spMkLst>
        </pc:spChg>
        <pc:spChg chg="add mod">
          <ac:chgData name="Tam Nguyen" userId="17b1f148-eb4a-4eb1-847c-af5dbd5bfbb0" providerId="ADAL" clId="{563DBFD5-8B80-8641-A7B5-757F8ED3DDA9}" dt="2020-03-16T07:22:07.132" v="5847" actId="14100"/>
          <ac:spMkLst>
            <pc:docMk/>
            <pc:sldMk cId="3472194647" sldId="307"/>
            <ac:spMk id="35" creationId="{5DF8318A-CB42-8F43-A82E-67904CCF3010}"/>
          </ac:spMkLst>
        </pc:spChg>
        <pc:spChg chg="add del mod">
          <ac:chgData name="Tam Nguyen" userId="17b1f148-eb4a-4eb1-847c-af5dbd5bfbb0" providerId="ADAL" clId="{563DBFD5-8B80-8641-A7B5-757F8ED3DDA9}" dt="2020-03-15T23:12:24.981" v="3716" actId="478"/>
          <ac:spMkLst>
            <pc:docMk/>
            <pc:sldMk cId="3472194647" sldId="307"/>
            <ac:spMk id="36" creationId="{AB469721-C2E8-4844-8CA8-F6F6AA8E61DE}"/>
          </ac:spMkLst>
        </pc:spChg>
        <pc:spChg chg="add del mod">
          <ac:chgData name="Tam Nguyen" userId="17b1f148-eb4a-4eb1-847c-af5dbd5bfbb0" providerId="ADAL" clId="{563DBFD5-8B80-8641-A7B5-757F8ED3DDA9}" dt="2020-03-15T23:16:03.387" v="3746" actId="478"/>
          <ac:spMkLst>
            <pc:docMk/>
            <pc:sldMk cId="3472194647" sldId="307"/>
            <ac:spMk id="37" creationId="{94EA30EC-6FB8-3249-9406-BD486217E6E7}"/>
          </ac:spMkLst>
        </pc:spChg>
        <pc:spChg chg="add mod">
          <ac:chgData name="Tam Nguyen" userId="17b1f148-eb4a-4eb1-847c-af5dbd5bfbb0" providerId="ADAL" clId="{563DBFD5-8B80-8641-A7B5-757F8ED3DDA9}" dt="2020-03-17T02:42:04.648" v="6875" actId="14100"/>
          <ac:spMkLst>
            <pc:docMk/>
            <pc:sldMk cId="3472194647" sldId="307"/>
            <ac:spMk id="38" creationId="{DAA8A2EC-F1BD-6F45-BF08-0C02A801E346}"/>
          </ac:spMkLst>
        </pc:spChg>
        <pc:spChg chg="add mod">
          <ac:chgData name="Tam Nguyen" userId="17b1f148-eb4a-4eb1-847c-af5dbd5bfbb0" providerId="ADAL" clId="{563DBFD5-8B80-8641-A7B5-757F8ED3DDA9}" dt="2020-03-15T23:10:29.410" v="3682" actId="571"/>
          <ac:spMkLst>
            <pc:docMk/>
            <pc:sldMk cId="3472194647" sldId="307"/>
            <ac:spMk id="39" creationId="{266DD8A3-C06C-964F-A551-E4B1C70893E9}"/>
          </ac:spMkLst>
        </pc:spChg>
        <pc:spChg chg="add mod">
          <ac:chgData name="Tam Nguyen" userId="17b1f148-eb4a-4eb1-847c-af5dbd5bfbb0" providerId="ADAL" clId="{563DBFD5-8B80-8641-A7B5-757F8ED3DDA9}" dt="2020-03-15T23:10:29.410" v="3682" actId="571"/>
          <ac:spMkLst>
            <pc:docMk/>
            <pc:sldMk cId="3472194647" sldId="307"/>
            <ac:spMk id="40" creationId="{24E8C41B-2889-0048-ACE7-C3FC22113BB6}"/>
          </ac:spMkLst>
        </pc:spChg>
        <pc:spChg chg="add mod">
          <ac:chgData name="Tam Nguyen" userId="17b1f148-eb4a-4eb1-847c-af5dbd5bfbb0" providerId="ADAL" clId="{563DBFD5-8B80-8641-A7B5-757F8ED3DDA9}" dt="2020-03-15T23:10:29.410" v="3682" actId="571"/>
          <ac:spMkLst>
            <pc:docMk/>
            <pc:sldMk cId="3472194647" sldId="307"/>
            <ac:spMk id="41" creationId="{DD47DD27-7559-0D49-AB1F-524AA205A371}"/>
          </ac:spMkLst>
        </pc:spChg>
        <pc:spChg chg="add mod">
          <ac:chgData name="Tam Nguyen" userId="17b1f148-eb4a-4eb1-847c-af5dbd5bfbb0" providerId="ADAL" clId="{563DBFD5-8B80-8641-A7B5-757F8ED3DDA9}" dt="2020-03-15T23:10:29.410" v="3682" actId="571"/>
          <ac:spMkLst>
            <pc:docMk/>
            <pc:sldMk cId="3472194647" sldId="307"/>
            <ac:spMk id="46" creationId="{B2744E29-554A-884C-9B7A-C8BAD7D45CFF}"/>
          </ac:spMkLst>
        </pc:spChg>
        <pc:spChg chg="add mod">
          <ac:chgData name="Tam Nguyen" userId="17b1f148-eb4a-4eb1-847c-af5dbd5bfbb0" providerId="ADAL" clId="{563DBFD5-8B80-8641-A7B5-757F8ED3DDA9}" dt="2020-03-15T23:10:29.410" v="3682" actId="571"/>
          <ac:spMkLst>
            <pc:docMk/>
            <pc:sldMk cId="3472194647" sldId="307"/>
            <ac:spMk id="47" creationId="{990AFB1D-3FB3-D842-B74A-5D2D6274322B}"/>
          </ac:spMkLst>
        </pc:spChg>
        <pc:spChg chg="add mod">
          <ac:chgData name="Tam Nguyen" userId="17b1f148-eb4a-4eb1-847c-af5dbd5bfbb0" providerId="ADAL" clId="{563DBFD5-8B80-8641-A7B5-757F8ED3DDA9}" dt="2020-03-16T20:57:31.155" v="6211" actId="20577"/>
          <ac:spMkLst>
            <pc:docMk/>
            <pc:sldMk cId="3472194647" sldId="307"/>
            <ac:spMk id="48" creationId="{3FC50A6D-CFE3-0A4C-8107-A0459ADF334A}"/>
          </ac:spMkLst>
        </pc:spChg>
        <pc:spChg chg="add mod">
          <ac:chgData name="Tam Nguyen" userId="17b1f148-eb4a-4eb1-847c-af5dbd5bfbb0" providerId="ADAL" clId="{563DBFD5-8B80-8641-A7B5-757F8ED3DDA9}" dt="2020-03-16T19:47:28.946" v="6099" actId="1035"/>
          <ac:spMkLst>
            <pc:docMk/>
            <pc:sldMk cId="3472194647" sldId="307"/>
            <ac:spMk id="49" creationId="{B5E44934-156D-3B48-B73A-C57CCD68843A}"/>
          </ac:spMkLst>
        </pc:spChg>
        <pc:spChg chg="add mod">
          <ac:chgData name="Tam Nguyen" userId="17b1f148-eb4a-4eb1-847c-af5dbd5bfbb0" providerId="ADAL" clId="{563DBFD5-8B80-8641-A7B5-757F8ED3DDA9}" dt="2020-03-16T21:23:43.996" v="6383" actId="20577"/>
          <ac:spMkLst>
            <pc:docMk/>
            <pc:sldMk cId="3472194647" sldId="307"/>
            <ac:spMk id="50" creationId="{D677654D-1C98-E848-B7C0-EAE42AFF533C}"/>
          </ac:spMkLst>
        </pc:spChg>
        <pc:spChg chg="add del mod">
          <ac:chgData name="Tam Nguyen" userId="17b1f148-eb4a-4eb1-847c-af5dbd5bfbb0" providerId="ADAL" clId="{563DBFD5-8B80-8641-A7B5-757F8ED3DDA9}" dt="2020-03-16T06:12:41.733" v="4336" actId="478"/>
          <ac:spMkLst>
            <pc:docMk/>
            <pc:sldMk cId="3472194647" sldId="307"/>
            <ac:spMk id="64" creationId="{3CF24A33-D1E4-084B-96C7-6682F5D18226}"/>
          </ac:spMkLst>
        </pc:spChg>
        <pc:spChg chg="add del mod">
          <ac:chgData name="Tam Nguyen" userId="17b1f148-eb4a-4eb1-847c-af5dbd5bfbb0" providerId="ADAL" clId="{563DBFD5-8B80-8641-A7B5-757F8ED3DDA9}" dt="2020-03-16T07:07:47.150" v="5504" actId="478"/>
          <ac:spMkLst>
            <pc:docMk/>
            <pc:sldMk cId="3472194647" sldId="307"/>
            <ac:spMk id="65" creationId="{0FFB518E-8D7A-244E-B7F6-CB820D2CD254}"/>
          </ac:spMkLst>
        </pc:spChg>
        <pc:spChg chg="add mod">
          <ac:chgData name="Tam Nguyen" userId="17b1f148-eb4a-4eb1-847c-af5dbd5bfbb0" providerId="ADAL" clId="{563DBFD5-8B80-8641-A7B5-757F8ED3DDA9}" dt="2020-03-16T07:08:28.862" v="5526" actId="1038"/>
          <ac:spMkLst>
            <pc:docMk/>
            <pc:sldMk cId="3472194647" sldId="307"/>
            <ac:spMk id="67" creationId="{16D49F52-24D2-6B4F-9559-DD39A89AE82E}"/>
          </ac:spMkLst>
        </pc:spChg>
        <pc:spChg chg="add del mod">
          <ac:chgData name="Tam Nguyen" userId="17b1f148-eb4a-4eb1-847c-af5dbd5bfbb0" providerId="ADAL" clId="{563DBFD5-8B80-8641-A7B5-757F8ED3DDA9}" dt="2020-03-16T07:08:34.909" v="5528" actId="478"/>
          <ac:spMkLst>
            <pc:docMk/>
            <pc:sldMk cId="3472194647" sldId="307"/>
            <ac:spMk id="68" creationId="{0073D0DB-8CFE-024E-BD96-6EE84B4F1E22}"/>
          </ac:spMkLst>
        </pc:spChg>
        <pc:spChg chg="add mod">
          <ac:chgData name="Tam Nguyen" userId="17b1f148-eb4a-4eb1-847c-af5dbd5bfbb0" providerId="ADAL" clId="{563DBFD5-8B80-8641-A7B5-757F8ED3DDA9}" dt="2020-03-16T21:23:41.274" v="6381" actId="20577"/>
          <ac:spMkLst>
            <pc:docMk/>
            <pc:sldMk cId="3472194647" sldId="307"/>
            <ac:spMk id="69" creationId="{8A83589B-DC7A-4240-854C-A73DE1969BE9}"/>
          </ac:spMkLst>
        </pc:spChg>
        <pc:spChg chg="add del mod">
          <ac:chgData name="Tam Nguyen" userId="17b1f148-eb4a-4eb1-847c-af5dbd5bfbb0" providerId="ADAL" clId="{563DBFD5-8B80-8641-A7B5-757F8ED3DDA9}" dt="2020-03-16T07:15:32.761" v="5643" actId="478"/>
          <ac:spMkLst>
            <pc:docMk/>
            <pc:sldMk cId="3472194647" sldId="307"/>
            <ac:spMk id="70" creationId="{F4E8C6FA-040D-C642-8305-2240F3485122}"/>
          </ac:spMkLst>
        </pc:spChg>
        <pc:spChg chg="add del mod">
          <ac:chgData name="Tam Nguyen" userId="17b1f148-eb4a-4eb1-847c-af5dbd5bfbb0" providerId="ADAL" clId="{563DBFD5-8B80-8641-A7B5-757F8ED3DDA9}" dt="2020-03-16T07:15:32.761" v="5643" actId="478"/>
          <ac:spMkLst>
            <pc:docMk/>
            <pc:sldMk cId="3472194647" sldId="307"/>
            <ac:spMk id="71" creationId="{FCF97716-C4D9-E745-B4D5-733F59F85C71}"/>
          </ac:spMkLst>
        </pc:spChg>
        <pc:spChg chg="add mod">
          <ac:chgData name="Tam Nguyen" userId="17b1f148-eb4a-4eb1-847c-af5dbd5bfbb0" providerId="ADAL" clId="{563DBFD5-8B80-8641-A7B5-757F8ED3DDA9}" dt="2020-03-16T07:21:55.924" v="5845" actId="14100"/>
          <ac:spMkLst>
            <pc:docMk/>
            <pc:sldMk cId="3472194647" sldId="307"/>
            <ac:spMk id="82" creationId="{2352CBFF-2FEE-C048-8886-8C75FE90A539}"/>
          </ac:spMkLst>
        </pc:spChg>
        <pc:spChg chg="add mod">
          <ac:chgData name="Tam Nguyen" userId="17b1f148-eb4a-4eb1-847c-af5dbd5bfbb0" providerId="ADAL" clId="{563DBFD5-8B80-8641-A7B5-757F8ED3DDA9}" dt="2020-03-16T19:44:29.011" v="5937" actId="1038"/>
          <ac:spMkLst>
            <pc:docMk/>
            <pc:sldMk cId="3472194647" sldId="307"/>
            <ac:spMk id="83" creationId="{30F73D75-CC30-AE42-8397-30A3D1F2A2DC}"/>
          </ac:spMkLst>
        </pc:spChg>
        <pc:spChg chg="add mod">
          <ac:chgData name="Tam Nguyen" userId="17b1f148-eb4a-4eb1-847c-af5dbd5bfbb0" providerId="ADAL" clId="{563DBFD5-8B80-8641-A7B5-757F8ED3DDA9}" dt="2020-03-16T19:44:33.006" v="5938" actId="571"/>
          <ac:spMkLst>
            <pc:docMk/>
            <pc:sldMk cId="3472194647" sldId="307"/>
            <ac:spMk id="84" creationId="{0537D10D-F39A-4F4E-A101-C28C8034EA3C}"/>
          </ac:spMkLst>
        </pc:spChg>
        <pc:grpChg chg="add del">
          <ac:chgData name="Tam Nguyen" userId="17b1f148-eb4a-4eb1-847c-af5dbd5bfbb0" providerId="ADAL" clId="{563DBFD5-8B80-8641-A7B5-757F8ED3DDA9}" dt="2020-03-16T07:06:46.756" v="5494" actId="478"/>
          <ac:grpSpMkLst>
            <pc:docMk/>
            <pc:sldMk cId="3472194647" sldId="307"/>
            <ac:grpSpMk id="51" creationId="{807A380A-B88B-B94E-A77A-5863FE761276}"/>
          </ac:grpSpMkLst>
        </pc:grpChg>
        <pc:picChg chg="del mod modCrop">
          <ac:chgData name="Tam Nguyen" userId="17b1f148-eb4a-4eb1-847c-af5dbd5bfbb0" providerId="ADAL" clId="{563DBFD5-8B80-8641-A7B5-757F8ED3DDA9}" dt="2020-03-15T23:07:28.109" v="3615" actId="478"/>
          <ac:picMkLst>
            <pc:docMk/>
            <pc:sldMk cId="3472194647" sldId="307"/>
            <ac:picMk id="3" creationId="{055E348F-02C4-44A6-89B1-D31581B0BB8C}"/>
          </ac:picMkLst>
        </pc:picChg>
        <pc:picChg chg="add del mod modCrop">
          <ac:chgData name="Tam Nguyen" userId="17b1f148-eb4a-4eb1-847c-af5dbd5bfbb0" providerId="ADAL" clId="{563DBFD5-8B80-8641-A7B5-757F8ED3DDA9}" dt="2020-03-15T23:07:28.109" v="3615" actId="478"/>
          <ac:picMkLst>
            <pc:docMk/>
            <pc:sldMk cId="3472194647" sldId="307"/>
            <ac:picMk id="10" creationId="{FE13A984-0DC0-784D-A85A-AED3CEF847B0}"/>
          </ac:picMkLst>
        </pc:picChg>
        <pc:picChg chg="add del mod modCrop">
          <ac:chgData name="Tam Nguyen" userId="17b1f148-eb4a-4eb1-847c-af5dbd5bfbb0" providerId="ADAL" clId="{563DBFD5-8B80-8641-A7B5-757F8ED3DDA9}" dt="2020-03-15T23:07:28.109" v="3615" actId="478"/>
          <ac:picMkLst>
            <pc:docMk/>
            <pc:sldMk cId="3472194647" sldId="307"/>
            <ac:picMk id="11" creationId="{FAA038B5-3D4B-AE49-9414-F4EC5EF33223}"/>
          </ac:picMkLst>
        </pc:picChg>
        <pc:picChg chg="add del mod">
          <ac:chgData name="Tam Nguyen" userId="17b1f148-eb4a-4eb1-847c-af5dbd5bfbb0" providerId="ADAL" clId="{563DBFD5-8B80-8641-A7B5-757F8ED3DDA9}" dt="2020-03-15T22:58:00.694" v="3533"/>
          <ac:picMkLst>
            <pc:docMk/>
            <pc:sldMk cId="3472194647" sldId="307"/>
            <ac:picMk id="16" creationId="{50C70182-1B2C-9042-B47D-3E66CB66037D}"/>
          </ac:picMkLst>
        </pc:picChg>
        <pc:picChg chg="add del mod">
          <ac:chgData name="Tam Nguyen" userId="17b1f148-eb4a-4eb1-847c-af5dbd5bfbb0" providerId="ADAL" clId="{563DBFD5-8B80-8641-A7B5-757F8ED3DDA9}" dt="2020-03-15T22:58:00.694" v="3533"/>
          <ac:picMkLst>
            <pc:docMk/>
            <pc:sldMk cId="3472194647" sldId="307"/>
            <ac:picMk id="17" creationId="{5F4BA2A8-1BA3-BB42-9391-3EFF08D2DDA9}"/>
          </ac:picMkLst>
        </pc:picChg>
        <pc:picChg chg="add mod">
          <ac:chgData name="Tam Nguyen" userId="17b1f148-eb4a-4eb1-847c-af5dbd5bfbb0" providerId="ADAL" clId="{563DBFD5-8B80-8641-A7B5-757F8ED3DDA9}" dt="2020-03-16T07:17:24.358" v="5704" actId="1036"/>
          <ac:picMkLst>
            <pc:docMk/>
            <pc:sldMk cId="3472194647" sldId="307"/>
            <ac:picMk id="25" creationId="{E506E125-827F-1C4A-AA42-5D79A52A8DA2}"/>
          </ac:picMkLst>
        </pc:picChg>
        <pc:picChg chg="add mod">
          <ac:chgData name="Tam Nguyen" userId="17b1f148-eb4a-4eb1-847c-af5dbd5bfbb0" providerId="ADAL" clId="{563DBFD5-8B80-8641-A7B5-757F8ED3DDA9}" dt="2020-03-16T07:17:24.358" v="5704" actId="1036"/>
          <ac:picMkLst>
            <pc:docMk/>
            <pc:sldMk cId="3472194647" sldId="307"/>
            <ac:picMk id="26" creationId="{E3AB8EDE-E1D7-214F-9BD2-03733AB68572}"/>
          </ac:picMkLst>
        </pc:picChg>
        <pc:picChg chg="add mod">
          <ac:chgData name="Tam Nguyen" userId="17b1f148-eb4a-4eb1-847c-af5dbd5bfbb0" providerId="ADAL" clId="{563DBFD5-8B80-8641-A7B5-757F8ED3DDA9}" dt="2020-03-15T23:10:29.410" v="3682" actId="571"/>
          <ac:picMkLst>
            <pc:docMk/>
            <pc:sldMk cId="3472194647" sldId="307"/>
            <ac:picMk id="42" creationId="{AB9CABF0-518D-8045-8E84-491CDB872295}"/>
          </ac:picMkLst>
        </pc:picChg>
        <pc:picChg chg="add mod">
          <ac:chgData name="Tam Nguyen" userId="17b1f148-eb4a-4eb1-847c-af5dbd5bfbb0" providerId="ADAL" clId="{563DBFD5-8B80-8641-A7B5-757F8ED3DDA9}" dt="2020-03-15T23:10:29.410" v="3682" actId="571"/>
          <ac:picMkLst>
            <pc:docMk/>
            <pc:sldMk cId="3472194647" sldId="307"/>
            <ac:picMk id="43" creationId="{7FB10548-47F7-5649-9873-B2DB48FBA58E}"/>
          </ac:picMkLst>
        </pc:picChg>
        <pc:picChg chg="add">
          <ac:chgData name="Tam Nguyen" userId="17b1f148-eb4a-4eb1-847c-af5dbd5bfbb0" providerId="ADAL" clId="{563DBFD5-8B80-8641-A7B5-757F8ED3DDA9}" dt="2020-03-16T07:06:47.238" v="5495"/>
          <ac:picMkLst>
            <pc:docMk/>
            <pc:sldMk cId="3472194647" sldId="307"/>
            <ac:picMk id="66" creationId="{890FAEB4-126D-454B-8AC1-A4F6C8FA9807}"/>
          </ac:picMkLst>
        </pc:picChg>
        <pc:cxnChg chg="add del mod">
          <ac:chgData name="Tam Nguyen" userId="17b1f148-eb4a-4eb1-847c-af5dbd5bfbb0" providerId="ADAL" clId="{563DBFD5-8B80-8641-A7B5-757F8ED3DDA9}" dt="2020-03-15T22:58:00.694" v="3533"/>
          <ac:cxnSpMkLst>
            <pc:docMk/>
            <pc:sldMk cId="3472194647" sldId="307"/>
            <ac:cxnSpMk id="18" creationId="{7D31819B-9C0E-B746-8F78-19F3EC7BBACC}"/>
          </ac:cxnSpMkLst>
        </pc:cxnChg>
        <pc:cxnChg chg="add del mod">
          <ac:chgData name="Tam Nguyen" userId="17b1f148-eb4a-4eb1-847c-af5dbd5bfbb0" providerId="ADAL" clId="{563DBFD5-8B80-8641-A7B5-757F8ED3DDA9}" dt="2020-03-15T22:58:00.694" v="3533"/>
          <ac:cxnSpMkLst>
            <pc:docMk/>
            <pc:sldMk cId="3472194647" sldId="307"/>
            <ac:cxnSpMk id="19" creationId="{5B756C24-5813-7644-817D-05541B7EBFCC}"/>
          </ac:cxnSpMkLst>
        </pc:cxnChg>
        <pc:cxnChg chg="add mod">
          <ac:chgData name="Tam Nguyen" userId="17b1f148-eb4a-4eb1-847c-af5dbd5bfbb0" providerId="ADAL" clId="{563DBFD5-8B80-8641-A7B5-757F8ED3DDA9}" dt="2020-03-16T07:17:24.358" v="5704" actId="1036"/>
          <ac:cxnSpMkLst>
            <pc:docMk/>
            <pc:sldMk cId="3472194647" sldId="307"/>
            <ac:cxnSpMk id="27" creationId="{BE46D597-71E3-1642-B4B6-AA668DA8D529}"/>
          </ac:cxnSpMkLst>
        </pc:cxnChg>
        <pc:cxnChg chg="add mod">
          <ac:chgData name="Tam Nguyen" userId="17b1f148-eb4a-4eb1-847c-af5dbd5bfbb0" providerId="ADAL" clId="{563DBFD5-8B80-8641-A7B5-757F8ED3DDA9}" dt="2020-03-16T07:17:24.358" v="5704" actId="1036"/>
          <ac:cxnSpMkLst>
            <pc:docMk/>
            <pc:sldMk cId="3472194647" sldId="307"/>
            <ac:cxnSpMk id="28" creationId="{6EA8A395-29DA-9947-9B46-9BD043A24493}"/>
          </ac:cxnSpMkLst>
        </pc:cxnChg>
        <pc:cxnChg chg="add mod">
          <ac:chgData name="Tam Nguyen" userId="17b1f148-eb4a-4eb1-847c-af5dbd5bfbb0" providerId="ADAL" clId="{563DBFD5-8B80-8641-A7B5-757F8ED3DDA9}" dt="2020-03-15T23:10:29.410" v="3682" actId="571"/>
          <ac:cxnSpMkLst>
            <pc:docMk/>
            <pc:sldMk cId="3472194647" sldId="307"/>
            <ac:cxnSpMk id="44" creationId="{185A74C7-CDC9-8845-B393-4A5B56CF8BBD}"/>
          </ac:cxnSpMkLst>
        </pc:cxnChg>
        <pc:cxnChg chg="add mod">
          <ac:chgData name="Tam Nguyen" userId="17b1f148-eb4a-4eb1-847c-af5dbd5bfbb0" providerId="ADAL" clId="{563DBFD5-8B80-8641-A7B5-757F8ED3DDA9}" dt="2020-03-15T23:10:29.410" v="3682" actId="571"/>
          <ac:cxnSpMkLst>
            <pc:docMk/>
            <pc:sldMk cId="3472194647" sldId="307"/>
            <ac:cxnSpMk id="45" creationId="{8500706D-0ACD-9044-816D-258B0C7E77EC}"/>
          </ac:cxnSpMkLst>
        </pc:cxnChg>
      </pc:sldChg>
      <pc:sldChg chg="addSp delSp modSp add ord">
        <pc:chgData name="Tam Nguyen" userId="17b1f148-eb4a-4eb1-847c-af5dbd5bfbb0" providerId="ADAL" clId="{563DBFD5-8B80-8641-A7B5-757F8ED3DDA9}" dt="2020-03-18T20:21:46.945" v="21912" actId="1076"/>
        <pc:sldMkLst>
          <pc:docMk/>
          <pc:sldMk cId="542984626" sldId="308"/>
        </pc:sldMkLst>
        <pc:spChg chg="mod">
          <ac:chgData name="Tam Nguyen" userId="17b1f148-eb4a-4eb1-847c-af5dbd5bfbb0" providerId="ADAL" clId="{563DBFD5-8B80-8641-A7B5-757F8ED3DDA9}" dt="2020-03-16T06:16:56.561" v="4417" actId="242"/>
          <ac:spMkLst>
            <pc:docMk/>
            <pc:sldMk cId="542984626" sldId="308"/>
            <ac:spMk id="2" creationId="{F4FC557E-B000-434F-A1F6-19705A8EAC65}"/>
          </ac:spMkLst>
        </pc:spChg>
        <pc:spChg chg="del">
          <ac:chgData name="Tam Nguyen" userId="17b1f148-eb4a-4eb1-847c-af5dbd5bfbb0" providerId="ADAL" clId="{563DBFD5-8B80-8641-A7B5-757F8ED3DDA9}" dt="2020-03-15T22:30:43.508" v="3234" actId="478"/>
          <ac:spMkLst>
            <pc:docMk/>
            <pc:sldMk cId="542984626" sldId="308"/>
            <ac:spMk id="3" creationId="{9EAB3331-DFF4-9B41-91A6-43CB00F1CF76}"/>
          </ac:spMkLst>
        </pc:spChg>
        <pc:spChg chg="mod">
          <ac:chgData name="Tam Nguyen" userId="17b1f148-eb4a-4eb1-847c-af5dbd5bfbb0" providerId="ADAL" clId="{563DBFD5-8B80-8641-A7B5-757F8ED3DDA9}" dt="2020-03-18T20:21:46.945" v="21912" actId="1076"/>
          <ac:spMkLst>
            <pc:docMk/>
            <pc:sldMk cId="542984626" sldId="308"/>
            <ac:spMk id="5" creationId="{73916F19-06F9-48E0-A8D0-0F02FC355E53}"/>
          </ac:spMkLst>
        </pc:spChg>
        <pc:spChg chg="del">
          <ac:chgData name="Tam Nguyen" userId="17b1f148-eb4a-4eb1-847c-af5dbd5bfbb0" providerId="ADAL" clId="{563DBFD5-8B80-8641-A7B5-757F8ED3DDA9}" dt="2020-03-17T04:04:41.863" v="8040" actId="478"/>
          <ac:spMkLst>
            <pc:docMk/>
            <pc:sldMk cId="542984626" sldId="308"/>
            <ac:spMk id="5" creationId="{7B247C7A-4042-4BFD-9B7C-904BCA89B0FF}"/>
          </ac:spMkLst>
        </pc:spChg>
        <pc:spChg chg="add mod">
          <ac:chgData name="Tam Nguyen" userId="17b1f148-eb4a-4eb1-847c-af5dbd5bfbb0" providerId="ADAL" clId="{563DBFD5-8B80-8641-A7B5-757F8ED3DDA9}" dt="2020-03-17T06:31:36.385" v="9582" actId="1035"/>
          <ac:spMkLst>
            <pc:docMk/>
            <pc:sldMk cId="542984626" sldId="308"/>
            <ac:spMk id="6" creationId="{54DA10AE-F0E8-964C-B468-49B27DFC80F7}"/>
          </ac:spMkLst>
        </pc:spChg>
        <pc:spChg chg="add del mod">
          <ac:chgData name="Tam Nguyen" userId="17b1f148-eb4a-4eb1-847c-af5dbd5bfbb0" providerId="ADAL" clId="{563DBFD5-8B80-8641-A7B5-757F8ED3DDA9}" dt="2020-03-16T05:53:24.465" v="3910" actId="478"/>
          <ac:spMkLst>
            <pc:docMk/>
            <pc:sldMk cId="542984626" sldId="308"/>
            <ac:spMk id="9" creationId="{BF6295B4-CF16-0240-846B-C72565AB544B}"/>
          </ac:spMkLst>
        </pc:spChg>
        <pc:spChg chg="add mod">
          <ac:chgData name="Tam Nguyen" userId="17b1f148-eb4a-4eb1-847c-af5dbd5bfbb0" providerId="ADAL" clId="{563DBFD5-8B80-8641-A7B5-757F8ED3DDA9}" dt="2020-03-17T04:06:41.310" v="8082" actId="1038"/>
          <ac:spMkLst>
            <pc:docMk/>
            <pc:sldMk cId="542984626" sldId="308"/>
            <ac:spMk id="10" creationId="{865E4BA2-86E8-D341-B598-50887E92DC0F}"/>
          </ac:spMkLst>
        </pc:spChg>
        <pc:spChg chg="add del">
          <ac:chgData name="Tam Nguyen" userId="17b1f148-eb4a-4eb1-847c-af5dbd5bfbb0" providerId="ADAL" clId="{563DBFD5-8B80-8641-A7B5-757F8ED3DDA9}" dt="2020-03-16T06:06:58.405" v="4154" actId="478"/>
          <ac:spMkLst>
            <pc:docMk/>
            <pc:sldMk cId="542984626" sldId="308"/>
            <ac:spMk id="11" creationId="{E8065A63-443C-1F48-84FC-C16E93A50208}"/>
          </ac:spMkLst>
        </pc:spChg>
        <pc:spChg chg="add mod">
          <ac:chgData name="Tam Nguyen" userId="17b1f148-eb4a-4eb1-847c-af5dbd5bfbb0" providerId="ADAL" clId="{563DBFD5-8B80-8641-A7B5-757F8ED3DDA9}" dt="2020-03-17T06:31:38.791" v="9585" actId="1036"/>
          <ac:spMkLst>
            <pc:docMk/>
            <pc:sldMk cId="542984626" sldId="308"/>
            <ac:spMk id="12" creationId="{D2F24252-1068-2341-B4F4-0B3C13C73812}"/>
          </ac:spMkLst>
        </pc:spChg>
        <pc:spChg chg="add">
          <ac:chgData name="Tam Nguyen" userId="17b1f148-eb4a-4eb1-847c-af5dbd5bfbb0" providerId="ADAL" clId="{563DBFD5-8B80-8641-A7B5-757F8ED3DDA9}" dt="2020-03-15T22:37:58.898" v="3365"/>
          <ac:spMkLst>
            <pc:docMk/>
            <pc:sldMk cId="542984626" sldId="308"/>
            <ac:spMk id="14" creationId="{90569D68-0DE9-F140-B592-00D69F98C3D3}"/>
          </ac:spMkLst>
        </pc:spChg>
        <pc:spChg chg="add mod">
          <ac:chgData name="Tam Nguyen" userId="17b1f148-eb4a-4eb1-847c-af5dbd5bfbb0" providerId="ADAL" clId="{563DBFD5-8B80-8641-A7B5-757F8ED3DDA9}" dt="2020-03-15T23:02:12.013" v="3569"/>
          <ac:spMkLst>
            <pc:docMk/>
            <pc:sldMk cId="542984626" sldId="308"/>
            <ac:spMk id="15" creationId="{040A2455-FF55-3240-9343-DB6E8423DA6B}"/>
          </ac:spMkLst>
        </pc:spChg>
        <pc:spChg chg="add mod">
          <ac:chgData name="Tam Nguyen" userId="17b1f148-eb4a-4eb1-847c-af5dbd5bfbb0" providerId="ADAL" clId="{563DBFD5-8B80-8641-A7B5-757F8ED3DDA9}" dt="2020-03-16T05:54:36.490" v="3915" actId="164"/>
          <ac:spMkLst>
            <pc:docMk/>
            <pc:sldMk cId="542984626" sldId="308"/>
            <ac:spMk id="17" creationId="{BDC69EA0-4CE1-4044-9711-A2C9C80672DE}"/>
          </ac:spMkLst>
        </pc:spChg>
        <pc:spChg chg="add mod">
          <ac:chgData name="Tam Nguyen" userId="17b1f148-eb4a-4eb1-847c-af5dbd5bfbb0" providerId="ADAL" clId="{563DBFD5-8B80-8641-A7B5-757F8ED3DDA9}" dt="2020-03-16T05:54:36.490" v="3915" actId="164"/>
          <ac:spMkLst>
            <pc:docMk/>
            <pc:sldMk cId="542984626" sldId="308"/>
            <ac:spMk id="18" creationId="{288498C8-96D6-EA49-9C79-1108AC87648C}"/>
          </ac:spMkLst>
        </pc:spChg>
        <pc:spChg chg="add del">
          <ac:chgData name="Tam Nguyen" userId="17b1f148-eb4a-4eb1-847c-af5dbd5bfbb0" providerId="ADAL" clId="{563DBFD5-8B80-8641-A7B5-757F8ED3DDA9}" dt="2020-03-16T06:12:49.275" v="4344" actId="478"/>
          <ac:spMkLst>
            <pc:docMk/>
            <pc:sldMk cId="542984626" sldId="308"/>
            <ac:spMk id="20" creationId="{84397062-A7F7-D744-A62F-929CFEC3FBC9}"/>
          </ac:spMkLst>
        </pc:spChg>
        <pc:spChg chg="add">
          <ac:chgData name="Tam Nguyen" userId="17b1f148-eb4a-4eb1-847c-af5dbd5bfbb0" providerId="ADAL" clId="{563DBFD5-8B80-8641-A7B5-757F8ED3DDA9}" dt="2020-03-16T06:12:49.783" v="4345"/>
          <ac:spMkLst>
            <pc:docMk/>
            <pc:sldMk cId="542984626" sldId="308"/>
            <ac:spMk id="21" creationId="{38472701-9283-7541-8BEB-78FA888650B5}"/>
          </ac:spMkLst>
        </pc:spChg>
        <pc:spChg chg="add mod">
          <ac:chgData name="Tam Nguyen" userId="17b1f148-eb4a-4eb1-847c-af5dbd5bfbb0" providerId="ADAL" clId="{563DBFD5-8B80-8641-A7B5-757F8ED3DDA9}" dt="2020-03-16T06:19:22.370" v="4495" actId="14100"/>
          <ac:spMkLst>
            <pc:docMk/>
            <pc:sldMk cId="542984626" sldId="308"/>
            <ac:spMk id="22" creationId="{32D5433E-A106-144F-8F09-514015DA6CE1}"/>
          </ac:spMkLst>
        </pc:spChg>
        <pc:spChg chg="add del mod">
          <ac:chgData name="Tam Nguyen" userId="17b1f148-eb4a-4eb1-847c-af5dbd5bfbb0" providerId="ADAL" clId="{563DBFD5-8B80-8641-A7B5-757F8ED3DDA9}" dt="2020-03-16T21:00:05.511" v="6352" actId="478"/>
          <ac:spMkLst>
            <pc:docMk/>
            <pc:sldMk cId="542984626" sldId="308"/>
            <ac:spMk id="24" creationId="{96969BA1-868D-8F42-BFEE-4D1FD012B648}"/>
          </ac:spMkLst>
        </pc:spChg>
        <pc:spChg chg="add del mod">
          <ac:chgData name="Tam Nguyen" userId="17b1f148-eb4a-4eb1-847c-af5dbd5bfbb0" providerId="ADAL" clId="{563DBFD5-8B80-8641-A7B5-757F8ED3DDA9}" dt="2020-03-17T04:08:02.374" v="8112" actId="478"/>
          <ac:spMkLst>
            <pc:docMk/>
            <pc:sldMk cId="542984626" sldId="308"/>
            <ac:spMk id="25" creationId="{CC26A33E-1C2D-FB40-8CCC-3FCB4301E8F2}"/>
          </ac:spMkLst>
        </pc:spChg>
        <pc:spChg chg="add del mod">
          <ac:chgData name="Tam Nguyen" userId="17b1f148-eb4a-4eb1-847c-af5dbd5bfbb0" providerId="ADAL" clId="{563DBFD5-8B80-8641-A7B5-757F8ED3DDA9}" dt="2020-03-17T03:52:21.051" v="7824" actId="478"/>
          <ac:spMkLst>
            <pc:docMk/>
            <pc:sldMk cId="542984626" sldId="308"/>
            <ac:spMk id="26" creationId="{ED9C9B98-19F3-9C4E-8ECB-C7FDFF21E46C}"/>
          </ac:spMkLst>
        </pc:spChg>
        <pc:spChg chg="add mod">
          <ac:chgData name="Tam Nguyen" userId="17b1f148-eb4a-4eb1-847c-af5dbd5bfbb0" providerId="ADAL" clId="{563DBFD5-8B80-8641-A7B5-757F8ED3DDA9}" dt="2020-03-17T03:05:19.993" v="6961" actId="1037"/>
          <ac:spMkLst>
            <pc:docMk/>
            <pc:sldMk cId="542984626" sldId="308"/>
            <ac:spMk id="27" creationId="{B82D9481-FC88-E440-BA2B-DEC6677AA2A2}"/>
          </ac:spMkLst>
        </pc:spChg>
        <pc:spChg chg="add mod">
          <ac:chgData name="Tam Nguyen" userId="17b1f148-eb4a-4eb1-847c-af5dbd5bfbb0" providerId="ADAL" clId="{563DBFD5-8B80-8641-A7B5-757F8ED3DDA9}" dt="2020-03-17T03:05:37.210" v="6965" actId="14100"/>
          <ac:spMkLst>
            <pc:docMk/>
            <pc:sldMk cId="542984626" sldId="308"/>
            <ac:spMk id="28" creationId="{8A53683D-68D3-4048-A878-3B65FF8E7BC9}"/>
          </ac:spMkLst>
        </pc:spChg>
        <pc:spChg chg="add mod">
          <ac:chgData name="Tam Nguyen" userId="17b1f148-eb4a-4eb1-847c-af5dbd5bfbb0" providerId="ADAL" clId="{563DBFD5-8B80-8641-A7B5-757F8ED3DDA9}" dt="2020-03-17T04:07:59.720" v="8111" actId="1037"/>
          <ac:spMkLst>
            <pc:docMk/>
            <pc:sldMk cId="542984626" sldId="308"/>
            <ac:spMk id="29" creationId="{C5CA9B88-4224-9D46-B22E-AD45D42FB0DF}"/>
          </ac:spMkLst>
        </pc:spChg>
        <pc:spChg chg="add mod">
          <ac:chgData name="Tam Nguyen" userId="17b1f148-eb4a-4eb1-847c-af5dbd5bfbb0" providerId="ADAL" clId="{563DBFD5-8B80-8641-A7B5-757F8ED3DDA9}" dt="2020-03-17T06:31:55.426" v="9604" actId="1035"/>
          <ac:spMkLst>
            <pc:docMk/>
            <pc:sldMk cId="542984626" sldId="308"/>
            <ac:spMk id="30" creationId="{5EB643C9-89C5-AC43-8CCE-06349AF4EE7D}"/>
          </ac:spMkLst>
        </pc:spChg>
        <pc:spChg chg="add del mod">
          <ac:chgData name="Tam Nguyen" userId="17b1f148-eb4a-4eb1-847c-af5dbd5bfbb0" providerId="ADAL" clId="{563DBFD5-8B80-8641-A7B5-757F8ED3DDA9}" dt="2020-03-17T03:54:48.817" v="7855" actId="478"/>
          <ac:spMkLst>
            <pc:docMk/>
            <pc:sldMk cId="542984626" sldId="308"/>
            <ac:spMk id="31" creationId="{49D7FE79-8F4A-7C44-A17E-B154BDA36C2D}"/>
          </ac:spMkLst>
        </pc:spChg>
        <pc:spChg chg="del">
          <ac:chgData name="Tam Nguyen" userId="17b1f148-eb4a-4eb1-847c-af5dbd5bfbb0" providerId="ADAL" clId="{563DBFD5-8B80-8641-A7B5-757F8ED3DDA9}" dt="2020-03-17T04:02:40.320" v="8008" actId="478"/>
          <ac:spMkLst>
            <pc:docMk/>
            <pc:sldMk cId="542984626" sldId="308"/>
            <ac:spMk id="31" creationId="{531AD041-558C-4F28-9370-96FC5B2F8A69}"/>
          </ac:spMkLst>
        </pc:spChg>
        <pc:spChg chg="add mod">
          <ac:chgData name="Tam Nguyen" userId="17b1f148-eb4a-4eb1-847c-af5dbd5bfbb0" providerId="ADAL" clId="{563DBFD5-8B80-8641-A7B5-757F8ED3DDA9}" dt="2020-03-17T06:31:27.851" v="9574" actId="1076"/>
          <ac:spMkLst>
            <pc:docMk/>
            <pc:sldMk cId="542984626" sldId="308"/>
            <ac:spMk id="32" creationId="{934EDA32-EE50-2143-BC99-507BC533066E}"/>
          </ac:spMkLst>
        </pc:spChg>
        <pc:spChg chg="add mod">
          <ac:chgData name="Tam Nguyen" userId="17b1f148-eb4a-4eb1-847c-af5dbd5bfbb0" providerId="ADAL" clId="{563DBFD5-8B80-8641-A7B5-757F8ED3DDA9}" dt="2020-03-17T04:04:50.944" v="8055" actId="1038"/>
          <ac:spMkLst>
            <pc:docMk/>
            <pc:sldMk cId="542984626" sldId="308"/>
            <ac:spMk id="33" creationId="{DA4264C7-1A48-5B4F-9844-D43ECF2A1E0C}"/>
          </ac:spMkLst>
        </pc:spChg>
        <pc:spChg chg="add mod">
          <ac:chgData name="Tam Nguyen" userId="17b1f148-eb4a-4eb1-847c-af5dbd5bfbb0" providerId="ADAL" clId="{563DBFD5-8B80-8641-A7B5-757F8ED3DDA9}" dt="2020-03-17T06:31:48.159" v="9599" actId="1036"/>
          <ac:spMkLst>
            <pc:docMk/>
            <pc:sldMk cId="542984626" sldId="308"/>
            <ac:spMk id="34" creationId="{E9011396-5C4B-5B4B-B8A5-F301B9B26289}"/>
          </ac:spMkLst>
        </pc:spChg>
        <pc:grpChg chg="add del mod">
          <ac:chgData name="Tam Nguyen" userId="17b1f148-eb4a-4eb1-847c-af5dbd5bfbb0" providerId="ADAL" clId="{563DBFD5-8B80-8641-A7B5-757F8ED3DDA9}" dt="2020-03-15T23:02:23.689" v="3577" actId="478"/>
          <ac:grpSpMkLst>
            <pc:docMk/>
            <pc:sldMk cId="542984626" sldId="308"/>
            <ac:grpSpMk id="13" creationId="{DC08C765-5C89-574A-824E-A40601C62F60}"/>
          </ac:grpSpMkLst>
        </pc:grpChg>
        <pc:grpChg chg="add mod">
          <ac:chgData name="Tam Nguyen" userId="17b1f148-eb4a-4eb1-847c-af5dbd5bfbb0" providerId="ADAL" clId="{563DBFD5-8B80-8641-A7B5-757F8ED3DDA9}" dt="2020-03-16T05:54:59.131" v="3921" actId="1076"/>
          <ac:grpSpMkLst>
            <pc:docMk/>
            <pc:sldMk cId="542984626" sldId="308"/>
            <ac:grpSpMk id="19" creationId="{2B4098C4-70B4-9E40-AFF5-B53A52BE19D1}"/>
          </ac:grpSpMkLst>
        </pc:grpChg>
        <pc:picChg chg="add del mod modCrop">
          <ac:chgData name="Tam Nguyen" userId="17b1f148-eb4a-4eb1-847c-af5dbd5bfbb0" providerId="ADAL" clId="{563DBFD5-8B80-8641-A7B5-757F8ED3DDA9}" dt="2020-03-17T06:30:30.978" v="9502" actId="478"/>
          <ac:picMkLst>
            <pc:docMk/>
            <pc:sldMk cId="542984626" sldId="308"/>
            <ac:picMk id="3" creationId="{64330238-4BB1-434C-8974-14B0B2C22791}"/>
          </ac:picMkLst>
        </pc:picChg>
        <pc:picChg chg="add del mod">
          <ac:chgData name="Tam Nguyen" userId="17b1f148-eb4a-4eb1-847c-af5dbd5bfbb0" providerId="ADAL" clId="{563DBFD5-8B80-8641-A7B5-757F8ED3DDA9}" dt="2020-03-15T22:36:37.101" v="3339" actId="478"/>
          <ac:picMkLst>
            <pc:docMk/>
            <pc:sldMk cId="542984626" sldId="308"/>
            <ac:picMk id="5" creationId="{7116D8D5-6F8C-424E-A54F-27E9573380B1}"/>
          </ac:picMkLst>
        </pc:picChg>
        <pc:picChg chg="add del mod">
          <ac:chgData name="Tam Nguyen" userId="17b1f148-eb4a-4eb1-847c-af5dbd5bfbb0" providerId="ADAL" clId="{563DBFD5-8B80-8641-A7B5-757F8ED3DDA9}" dt="2020-03-17T04:08:22.407" v="8116" actId="478"/>
          <ac:picMkLst>
            <pc:docMk/>
            <pc:sldMk cId="542984626" sldId="308"/>
            <ac:picMk id="7" creationId="{D8E7BFC0-6045-2046-AC7C-B0C4763E5733}"/>
          </ac:picMkLst>
        </pc:picChg>
        <pc:picChg chg="add del mod">
          <ac:chgData name="Tam Nguyen" userId="17b1f148-eb4a-4eb1-847c-af5dbd5bfbb0" providerId="ADAL" clId="{563DBFD5-8B80-8641-A7B5-757F8ED3DDA9}" dt="2020-03-17T04:08:22.407" v="8116" actId="478"/>
          <ac:picMkLst>
            <pc:docMk/>
            <pc:sldMk cId="542984626" sldId="308"/>
            <ac:picMk id="8" creationId="{9209A87F-BC24-FF4B-8BF3-35F5F1958CDF}"/>
          </ac:picMkLst>
        </pc:picChg>
        <pc:picChg chg="mod modCrop">
          <ac:chgData name="Tam Nguyen" userId="17b1f148-eb4a-4eb1-847c-af5dbd5bfbb0" providerId="ADAL" clId="{563DBFD5-8B80-8641-A7B5-757F8ED3DDA9}" dt="2020-03-16T06:35:57.832" v="4632" actId="14100"/>
          <ac:picMkLst>
            <pc:docMk/>
            <pc:sldMk cId="542984626" sldId="308"/>
            <ac:picMk id="16" creationId="{16440572-A760-4372-9EC1-47D3BA4A5318}"/>
          </ac:picMkLst>
        </pc:picChg>
        <pc:picChg chg="add mod modCrop">
          <ac:chgData name="Tam Nguyen" userId="17b1f148-eb4a-4eb1-847c-af5dbd5bfbb0" providerId="ADAL" clId="{563DBFD5-8B80-8641-A7B5-757F8ED3DDA9}" dt="2020-03-17T03:47:53.490" v="7608" actId="1076"/>
          <ac:picMkLst>
            <pc:docMk/>
            <pc:sldMk cId="542984626" sldId="308"/>
            <ac:picMk id="23" creationId="{E646F898-B2BC-9043-8056-BAB966EA955C}"/>
          </ac:picMkLst>
        </pc:picChg>
        <pc:cxnChg chg="add del mod">
          <ac:chgData name="Tam Nguyen" userId="17b1f148-eb4a-4eb1-847c-af5dbd5bfbb0" providerId="ADAL" clId="{563DBFD5-8B80-8641-A7B5-757F8ED3DDA9}" dt="2020-03-17T04:06:16.035" v="8068" actId="478"/>
          <ac:cxnSpMkLst>
            <pc:docMk/>
            <pc:sldMk cId="542984626" sldId="308"/>
            <ac:cxnSpMk id="35" creationId="{2A3DDF0B-0899-C545-803D-F192DD3CF00B}"/>
          </ac:cxnSpMkLst>
        </pc:cxnChg>
        <pc:cxnChg chg="add mod">
          <ac:chgData name="Tam Nguyen" userId="17b1f148-eb4a-4eb1-847c-af5dbd5bfbb0" providerId="ADAL" clId="{563DBFD5-8B80-8641-A7B5-757F8ED3DDA9}" dt="2020-03-17T04:07:08.743" v="8110" actId="1035"/>
          <ac:cxnSpMkLst>
            <pc:docMk/>
            <pc:sldMk cId="542984626" sldId="308"/>
            <ac:cxnSpMk id="36" creationId="{31430D13-1317-CC49-8754-679D4DC338DE}"/>
          </ac:cxnSpMkLst>
        </pc:cxnChg>
        <pc:cxnChg chg="add mod">
          <ac:chgData name="Tam Nguyen" userId="17b1f148-eb4a-4eb1-847c-af5dbd5bfbb0" providerId="ADAL" clId="{563DBFD5-8B80-8641-A7B5-757F8ED3DDA9}" dt="2020-03-17T06:31:33.254" v="9579" actId="1035"/>
          <ac:cxnSpMkLst>
            <pc:docMk/>
            <pc:sldMk cId="542984626" sldId="308"/>
            <ac:cxnSpMk id="45" creationId="{5A7D5285-2B55-D745-98A8-947BF428F6CE}"/>
          </ac:cxnSpMkLst>
        </pc:cxnChg>
      </pc:sldChg>
      <pc:sldChg chg="addSp delSp modSp add">
        <pc:chgData name="Tam Nguyen" userId="17b1f148-eb4a-4eb1-847c-af5dbd5bfbb0" providerId="ADAL" clId="{563DBFD5-8B80-8641-A7B5-757F8ED3DDA9}" dt="2020-03-17T07:35:55.079" v="10307" actId="20577"/>
        <pc:sldMkLst>
          <pc:docMk/>
          <pc:sldMk cId="932347386" sldId="309"/>
        </pc:sldMkLst>
        <pc:spChg chg="mod">
          <ac:chgData name="Tam Nguyen" userId="17b1f148-eb4a-4eb1-847c-af5dbd5bfbb0" providerId="ADAL" clId="{563DBFD5-8B80-8641-A7B5-757F8ED3DDA9}" dt="2020-03-17T07:35:55.079" v="10307" actId="20577"/>
          <ac:spMkLst>
            <pc:docMk/>
            <pc:sldMk cId="932347386" sldId="309"/>
            <ac:spMk id="2" creationId="{C8861CD9-F890-B244-A8C5-CDF08DD90094}"/>
          </ac:spMkLst>
        </pc:spChg>
        <pc:spChg chg="del">
          <ac:chgData name="Tam Nguyen" userId="17b1f148-eb4a-4eb1-847c-af5dbd5bfbb0" providerId="ADAL" clId="{563DBFD5-8B80-8641-A7B5-757F8ED3DDA9}" dt="2020-03-15T22:32:23.348" v="3260" actId="478"/>
          <ac:spMkLst>
            <pc:docMk/>
            <pc:sldMk cId="932347386" sldId="309"/>
            <ac:spMk id="3" creationId="{3815D3B3-243A-B64C-BA05-0FD466F36D38}"/>
          </ac:spMkLst>
        </pc:spChg>
        <pc:spChg chg="add mod">
          <ac:chgData name="Tam Nguyen" userId="17b1f148-eb4a-4eb1-847c-af5dbd5bfbb0" providerId="ADAL" clId="{563DBFD5-8B80-8641-A7B5-757F8ED3DDA9}" dt="2020-03-17T03:03:57.555" v="6956" actId="1035"/>
          <ac:spMkLst>
            <pc:docMk/>
            <pc:sldMk cId="932347386" sldId="309"/>
            <ac:spMk id="8" creationId="{566C2C4D-C9AE-BA48-94E9-8EF35578049A}"/>
          </ac:spMkLst>
        </pc:spChg>
        <pc:spChg chg="add del mod topLvl">
          <ac:chgData name="Tam Nguyen" userId="17b1f148-eb4a-4eb1-847c-af5dbd5bfbb0" providerId="ADAL" clId="{563DBFD5-8B80-8641-A7B5-757F8ED3DDA9}" dt="2020-03-17T02:22:53.073" v="6637" actId="478"/>
          <ac:spMkLst>
            <pc:docMk/>
            <pc:sldMk cId="932347386" sldId="309"/>
            <ac:spMk id="10" creationId="{58CB3C13-801C-6746-ACD4-194F761079A4}"/>
          </ac:spMkLst>
        </pc:spChg>
        <pc:spChg chg="add mod topLvl">
          <ac:chgData name="Tam Nguyen" userId="17b1f148-eb4a-4eb1-847c-af5dbd5bfbb0" providerId="ADAL" clId="{563DBFD5-8B80-8641-A7B5-757F8ED3DDA9}" dt="2020-03-17T02:39:01.967" v="6836" actId="164"/>
          <ac:spMkLst>
            <pc:docMk/>
            <pc:sldMk cId="932347386" sldId="309"/>
            <ac:spMk id="11" creationId="{AC3F3A7C-CF53-F949-BFA9-D13F7A56F6E8}"/>
          </ac:spMkLst>
        </pc:spChg>
        <pc:spChg chg="add del mod">
          <ac:chgData name="Tam Nguyen" userId="17b1f148-eb4a-4eb1-847c-af5dbd5bfbb0" providerId="ADAL" clId="{563DBFD5-8B80-8641-A7B5-757F8ED3DDA9}" dt="2020-03-17T01:55:16.420" v="6607" actId="478"/>
          <ac:spMkLst>
            <pc:docMk/>
            <pc:sldMk cId="932347386" sldId="309"/>
            <ac:spMk id="12" creationId="{16E80F81-8581-9640-9E4A-8DF6A90CBBFA}"/>
          </ac:spMkLst>
        </pc:spChg>
        <pc:spChg chg="add del mod topLvl">
          <ac:chgData name="Tam Nguyen" userId="17b1f148-eb4a-4eb1-847c-af5dbd5bfbb0" providerId="ADAL" clId="{563DBFD5-8B80-8641-A7B5-757F8ED3DDA9}" dt="2020-03-17T06:29:33.652" v="9460" actId="478"/>
          <ac:spMkLst>
            <pc:docMk/>
            <pc:sldMk cId="932347386" sldId="309"/>
            <ac:spMk id="18" creationId="{862752D7-2F5B-3040-A00A-AE24507D88C0}"/>
          </ac:spMkLst>
        </pc:spChg>
        <pc:spChg chg="add del mod">
          <ac:chgData name="Tam Nguyen" userId="17b1f148-eb4a-4eb1-847c-af5dbd5bfbb0" providerId="ADAL" clId="{563DBFD5-8B80-8641-A7B5-757F8ED3DDA9}" dt="2020-03-17T03:12:39.996" v="6987" actId="478"/>
          <ac:spMkLst>
            <pc:docMk/>
            <pc:sldMk cId="932347386" sldId="309"/>
            <ac:spMk id="19" creationId="{98B5B87C-63AE-3B41-8D33-ABF0EBE4FB31}"/>
          </ac:spMkLst>
        </pc:spChg>
        <pc:spChg chg="add mod">
          <ac:chgData name="Tam Nguyen" userId="17b1f148-eb4a-4eb1-847c-af5dbd5bfbb0" providerId="ADAL" clId="{563DBFD5-8B80-8641-A7B5-757F8ED3DDA9}" dt="2020-03-17T03:00:58.147" v="6934"/>
          <ac:spMkLst>
            <pc:docMk/>
            <pc:sldMk cId="932347386" sldId="309"/>
            <ac:spMk id="24" creationId="{D5E12E3D-147F-1844-ACB0-2102F77C3D4F}"/>
          </ac:spMkLst>
        </pc:spChg>
        <pc:spChg chg="add mod">
          <ac:chgData name="Tam Nguyen" userId="17b1f148-eb4a-4eb1-847c-af5dbd5bfbb0" providerId="ADAL" clId="{563DBFD5-8B80-8641-A7B5-757F8ED3DDA9}" dt="2020-03-17T03:22:49.171" v="7123" actId="1035"/>
          <ac:spMkLst>
            <pc:docMk/>
            <pc:sldMk cId="932347386" sldId="309"/>
            <ac:spMk id="32" creationId="{D9D57F1D-8EEC-D443-BF59-13BD0B0ADB0B}"/>
          </ac:spMkLst>
        </pc:spChg>
        <pc:spChg chg="add mod">
          <ac:chgData name="Tam Nguyen" userId="17b1f148-eb4a-4eb1-847c-af5dbd5bfbb0" providerId="ADAL" clId="{563DBFD5-8B80-8641-A7B5-757F8ED3DDA9}" dt="2020-03-17T03:24:27.187" v="7159" actId="1035"/>
          <ac:spMkLst>
            <pc:docMk/>
            <pc:sldMk cId="932347386" sldId="309"/>
            <ac:spMk id="33" creationId="{A61D794F-B471-B548-B966-3779B058C2D1}"/>
          </ac:spMkLst>
        </pc:spChg>
        <pc:spChg chg="add mod">
          <ac:chgData name="Tam Nguyen" userId="17b1f148-eb4a-4eb1-847c-af5dbd5bfbb0" providerId="ADAL" clId="{563DBFD5-8B80-8641-A7B5-757F8ED3DDA9}" dt="2020-03-17T05:43:11.345" v="8928" actId="14100"/>
          <ac:spMkLst>
            <pc:docMk/>
            <pc:sldMk cId="932347386" sldId="309"/>
            <ac:spMk id="34" creationId="{2BF2E79C-6CD2-0045-8464-07661205948E}"/>
          </ac:spMkLst>
        </pc:spChg>
        <pc:spChg chg="add mod">
          <ac:chgData name="Tam Nguyen" userId="17b1f148-eb4a-4eb1-847c-af5dbd5bfbb0" providerId="ADAL" clId="{563DBFD5-8B80-8641-A7B5-757F8ED3DDA9}" dt="2020-03-17T06:29:51.566" v="9467" actId="1037"/>
          <ac:spMkLst>
            <pc:docMk/>
            <pc:sldMk cId="932347386" sldId="309"/>
            <ac:spMk id="35" creationId="{F53AE8C4-26E6-2741-9987-AFEE883175C0}"/>
          </ac:spMkLst>
        </pc:spChg>
        <pc:grpChg chg="add del mod">
          <ac:chgData name="Tam Nguyen" userId="17b1f148-eb4a-4eb1-847c-af5dbd5bfbb0" providerId="ADAL" clId="{563DBFD5-8B80-8641-A7B5-757F8ED3DDA9}" dt="2020-03-17T02:22:49.718" v="6636" actId="165"/>
          <ac:grpSpMkLst>
            <pc:docMk/>
            <pc:sldMk cId="932347386" sldId="309"/>
            <ac:grpSpMk id="17" creationId="{D53938D6-406D-094B-BDA5-123854A87FD6}"/>
          </ac:grpSpMkLst>
        </pc:grpChg>
        <pc:grpChg chg="add mod">
          <ac:chgData name="Tam Nguyen" userId="17b1f148-eb4a-4eb1-847c-af5dbd5bfbb0" providerId="ADAL" clId="{563DBFD5-8B80-8641-A7B5-757F8ED3DDA9}" dt="2020-03-17T03:16:09.152" v="7074" actId="1036"/>
          <ac:grpSpMkLst>
            <pc:docMk/>
            <pc:sldMk cId="932347386" sldId="309"/>
            <ac:grpSpMk id="20" creationId="{700F6C5B-BD42-CD40-AA73-EADF14C9B396}"/>
          </ac:grpSpMkLst>
        </pc:grpChg>
        <pc:grpChg chg="add del mod">
          <ac:chgData name="Tam Nguyen" userId="17b1f148-eb4a-4eb1-847c-af5dbd5bfbb0" providerId="ADAL" clId="{563DBFD5-8B80-8641-A7B5-757F8ED3DDA9}" dt="2020-03-17T03:01:24.686" v="6944" actId="164"/>
          <ac:grpSpMkLst>
            <pc:docMk/>
            <pc:sldMk cId="932347386" sldId="309"/>
            <ac:grpSpMk id="22" creationId="{B4E00DA9-8B66-5643-BA04-5B729B830FAE}"/>
          </ac:grpSpMkLst>
        </pc:grpChg>
        <pc:grpChg chg="add del mod">
          <ac:chgData name="Tam Nguyen" userId="17b1f148-eb4a-4eb1-847c-af5dbd5bfbb0" providerId="ADAL" clId="{563DBFD5-8B80-8641-A7B5-757F8ED3DDA9}" dt="2020-03-17T06:29:33.652" v="9460" actId="478"/>
          <ac:grpSpMkLst>
            <pc:docMk/>
            <pc:sldMk cId="932347386" sldId="309"/>
            <ac:grpSpMk id="25" creationId="{B7E5C037-713A-154B-87C0-E4F30B7A8439}"/>
          </ac:grpSpMkLst>
        </pc:grpChg>
        <pc:grpChg chg="add mod">
          <ac:chgData name="Tam Nguyen" userId="17b1f148-eb4a-4eb1-847c-af5dbd5bfbb0" providerId="ADAL" clId="{563DBFD5-8B80-8641-A7B5-757F8ED3DDA9}" dt="2020-03-17T03:15:49.819" v="7059" actId="1037"/>
          <ac:grpSpMkLst>
            <pc:docMk/>
            <pc:sldMk cId="932347386" sldId="309"/>
            <ac:grpSpMk id="27" creationId="{6314BCA6-84F2-7B47-A5C5-E5D687D1B574}"/>
          </ac:grpSpMkLst>
        </pc:grpChg>
        <pc:picChg chg="add del mod">
          <ac:chgData name="Tam Nguyen" userId="17b1f148-eb4a-4eb1-847c-af5dbd5bfbb0" providerId="ADAL" clId="{563DBFD5-8B80-8641-A7B5-757F8ED3DDA9}" dt="2020-03-17T03:20:31.489" v="7101" actId="478"/>
          <ac:picMkLst>
            <pc:docMk/>
            <pc:sldMk cId="932347386" sldId="309"/>
            <ac:picMk id="5" creationId="{366B390F-88BA-1046-BB42-A2DDC355012B}"/>
          </ac:picMkLst>
        </pc:picChg>
        <pc:picChg chg="add del mod">
          <ac:chgData name="Tam Nguyen" userId="17b1f148-eb4a-4eb1-847c-af5dbd5bfbb0" providerId="ADAL" clId="{563DBFD5-8B80-8641-A7B5-757F8ED3DDA9}" dt="2020-03-17T03:19:25.530" v="7075" actId="478"/>
          <ac:picMkLst>
            <pc:docMk/>
            <pc:sldMk cId="932347386" sldId="309"/>
            <ac:picMk id="6" creationId="{AC8BA1ED-FB34-3D48-9B51-CC4100780888}"/>
          </ac:picMkLst>
        </pc:picChg>
        <pc:picChg chg="add del mod">
          <ac:chgData name="Tam Nguyen" userId="17b1f148-eb4a-4eb1-847c-af5dbd5bfbb0" providerId="ADAL" clId="{563DBFD5-8B80-8641-A7B5-757F8ED3DDA9}" dt="2020-03-17T03:19:42.042" v="7080" actId="478"/>
          <ac:picMkLst>
            <pc:docMk/>
            <pc:sldMk cId="932347386" sldId="309"/>
            <ac:picMk id="7" creationId="{E34E718A-2627-7E4B-9832-3DA13E8AF671}"/>
          </ac:picMkLst>
        </pc:picChg>
        <pc:picChg chg="add mod topLvl">
          <ac:chgData name="Tam Nguyen" userId="17b1f148-eb4a-4eb1-847c-af5dbd5bfbb0" providerId="ADAL" clId="{563DBFD5-8B80-8641-A7B5-757F8ED3DDA9}" dt="2020-03-17T04:52:48.229" v="8853" actId="1076"/>
          <ac:picMkLst>
            <pc:docMk/>
            <pc:sldMk cId="932347386" sldId="309"/>
            <ac:picMk id="9" creationId="{6B2E5EF8-C1FB-C44B-A6A2-21E1A5243864}"/>
          </ac:picMkLst>
        </pc:picChg>
        <pc:picChg chg="mod">
          <ac:chgData name="Tam Nguyen" userId="17b1f148-eb4a-4eb1-847c-af5dbd5bfbb0" providerId="ADAL" clId="{563DBFD5-8B80-8641-A7B5-757F8ED3DDA9}" dt="2020-03-17T02:39:27.486" v="6846" actId="1076"/>
          <ac:picMkLst>
            <pc:docMk/>
            <pc:sldMk cId="932347386" sldId="309"/>
            <ac:picMk id="13" creationId="{8C115A49-DAAB-4956-A52C-AA4886D0118E}"/>
          </ac:picMkLst>
        </pc:picChg>
        <pc:picChg chg="add del mod modCrop">
          <ac:chgData name="Tam Nguyen" userId="17b1f148-eb4a-4eb1-847c-af5dbd5bfbb0" providerId="ADAL" clId="{563DBFD5-8B80-8641-A7B5-757F8ED3DDA9}" dt="2020-03-17T02:39:57.595" v="6847" actId="478"/>
          <ac:picMkLst>
            <pc:docMk/>
            <pc:sldMk cId="932347386" sldId="309"/>
            <ac:picMk id="14" creationId="{3E61437C-DD60-B146-B451-FDD3C296154F}"/>
          </ac:picMkLst>
        </pc:picChg>
        <pc:picChg chg="mod">
          <ac:chgData name="Tam Nguyen" userId="17b1f148-eb4a-4eb1-847c-af5dbd5bfbb0" providerId="ADAL" clId="{563DBFD5-8B80-8641-A7B5-757F8ED3DDA9}" dt="2020-03-17T03:15:47.587" v="7054" actId="1038"/>
          <ac:picMkLst>
            <pc:docMk/>
            <pc:sldMk cId="932347386" sldId="309"/>
            <ac:picMk id="15" creationId="{3B2E8D1A-DB93-4C81-9E3A-4490D4DA87BE}"/>
          </ac:picMkLst>
        </pc:picChg>
        <pc:picChg chg="add mod topLvl modCrop">
          <ac:chgData name="Tam Nguyen" userId="17b1f148-eb4a-4eb1-847c-af5dbd5bfbb0" providerId="ADAL" clId="{563DBFD5-8B80-8641-A7B5-757F8ED3DDA9}" dt="2020-03-17T06:29:36.285" v="9462" actId="1076"/>
          <ac:picMkLst>
            <pc:docMk/>
            <pc:sldMk cId="932347386" sldId="309"/>
            <ac:picMk id="16" creationId="{C2910C6B-445D-9240-BD02-E9804F5E6CA7}"/>
          </ac:picMkLst>
        </pc:picChg>
        <pc:picChg chg="add del mod modCrop">
          <ac:chgData name="Tam Nguyen" userId="17b1f148-eb4a-4eb1-847c-af5dbd5bfbb0" providerId="ADAL" clId="{563DBFD5-8B80-8641-A7B5-757F8ED3DDA9}" dt="2020-03-17T03:01:04.647" v="6935" actId="732"/>
          <ac:picMkLst>
            <pc:docMk/>
            <pc:sldMk cId="932347386" sldId="309"/>
            <ac:picMk id="23" creationId="{53BF6A58-716F-4A01-BFEF-29E2E8B96CE2}"/>
          </ac:picMkLst>
        </pc:picChg>
        <pc:picChg chg="add mod modCrop">
          <ac:chgData name="Tam Nguyen" userId="17b1f148-eb4a-4eb1-847c-af5dbd5bfbb0" providerId="ADAL" clId="{563DBFD5-8B80-8641-A7B5-757F8ED3DDA9}" dt="2020-03-17T03:01:24.686" v="6944" actId="164"/>
          <ac:picMkLst>
            <pc:docMk/>
            <pc:sldMk cId="932347386" sldId="309"/>
            <ac:picMk id="26" creationId="{323D95A3-7076-E94E-AFFF-A8007FDEBAD8}"/>
          </ac:picMkLst>
        </pc:picChg>
        <pc:picChg chg="add mod">
          <ac:chgData name="Tam Nguyen" userId="17b1f148-eb4a-4eb1-847c-af5dbd5bfbb0" providerId="ADAL" clId="{563DBFD5-8B80-8641-A7B5-757F8ED3DDA9}" dt="2020-03-17T03:20:03.044" v="7100" actId="1076"/>
          <ac:picMkLst>
            <pc:docMk/>
            <pc:sldMk cId="932347386" sldId="309"/>
            <ac:picMk id="29" creationId="{01EE6ADE-F984-3243-983E-24A8EB4B488F}"/>
          </ac:picMkLst>
        </pc:picChg>
        <pc:picChg chg="add mod">
          <ac:chgData name="Tam Nguyen" userId="17b1f148-eb4a-4eb1-847c-af5dbd5bfbb0" providerId="ADAL" clId="{563DBFD5-8B80-8641-A7B5-757F8ED3DDA9}" dt="2020-03-17T03:20:56.858" v="7112" actId="1038"/>
          <ac:picMkLst>
            <pc:docMk/>
            <pc:sldMk cId="932347386" sldId="309"/>
            <ac:picMk id="31" creationId="{0F745F23-5EB5-094E-834C-B2682EAE4040}"/>
          </ac:picMkLst>
        </pc:picChg>
      </pc:sldChg>
      <pc:sldChg chg="addSp delSp modSp add ord modNotesTx">
        <pc:chgData name="Tam Nguyen" userId="17b1f148-eb4a-4eb1-847c-af5dbd5bfbb0" providerId="ADAL" clId="{563DBFD5-8B80-8641-A7B5-757F8ED3DDA9}" dt="2020-03-17T15:31:40.462" v="11169" actId="478"/>
        <pc:sldMkLst>
          <pc:docMk/>
          <pc:sldMk cId="2645299694" sldId="310"/>
        </pc:sldMkLst>
        <pc:spChg chg="mod">
          <ac:chgData name="Tam Nguyen" userId="17b1f148-eb4a-4eb1-847c-af5dbd5bfbb0" providerId="ADAL" clId="{563DBFD5-8B80-8641-A7B5-757F8ED3DDA9}" dt="2020-03-16T06:16:38.338" v="4415" actId="242"/>
          <ac:spMkLst>
            <pc:docMk/>
            <pc:sldMk cId="2645299694" sldId="310"/>
            <ac:spMk id="2" creationId="{F4FC557E-B000-434F-A1F6-19705A8EAC65}"/>
          </ac:spMkLst>
        </pc:spChg>
        <pc:spChg chg="del mod">
          <ac:chgData name="Tam Nguyen" userId="17b1f148-eb4a-4eb1-847c-af5dbd5bfbb0" providerId="ADAL" clId="{563DBFD5-8B80-8641-A7B5-757F8ED3DDA9}" dt="2020-03-17T15:31:38.844" v="11167" actId="478"/>
          <ac:spMkLst>
            <pc:docMk/>
            <pc:sldMk cId="2645299694" sldId="310"/>
            <ac:spMk id="5" creationId="{2601C6F7-FB0B-9B4A-94C1-FE3848E66A9C}"/>
          </ac:spMkLst>
        </pc:spChg>
        <pc:spChg chg="del mod">
          <ac:chgData name="Tam Nguyen" userId="17b1f148-eb4a-4eb1-847c-af5dbd5bfbb0" providerId="ADAL" clId="{563DBFD5-8B80-8641-A7B5-757F8ED3DDA9}" dt="2020-03-17T15:31:40.462" v="11169" actId="478"/>
          <ac:spMkLst>
            <pc:docMk/>
            <pc:sldMk cId="2645299694" sldId="310"/>
            <ac:spMk id="6" creationId="{F29754A8-2EB1-814A-87FA-D4EC85DCD3FC}"/>
          </ac:spMkLst>
        </pc:spChg>
        <pc:spChg chg="add del mod">
          <ac:chgData name="Tam Nguyen" userId="17b1f148-eb4a-4eb1-847c-af5dbd5bfbb0" providerId="ADAL" clId="{563DBFD5-8B80-8641-A7B5-757F8ED3DDA9}" dt="2020-03-15T23:05:51.222" v="3601" actId="478"/>
          <ac:spMkLst>
            <pc:docMk/>
            <pc:sldMk cId="2645299694" sldId="310"/>
            <ac:spMk id="8" creationId="{DA074769-B00D-2C4B-A9F7-7916096BF63A}"/>
          </ac:spMkLst>
        </pc:spChg>
        <pc:spChg chg="del mod">
          <ac:chgData name="Tam Nguyen" userId="17b1f148-eb4a-4eb1-847c-af5dbd5bfbb0" providerId="ADAL" clId="{563DBFD5-8B80-8641-A7B5-757F8ED3DDA9}" dt="2020-03-16T06:06:42.953" v="4137" actId="478"/>
          <ac:spMkLst>
            <pc:docMk/>
            <pc:sldMk cId="2645299694" sldId="310"/>
            <ac:spMk id="9" creationId="{C17FBFDC-4339-FD42-BB22-86FE62F6AA02}"/>
          </ac:spMkLst>
        </pc:spChg>
        <pc:spChg chg="add del mod">
          <ac:chgData name="Tam Nguyen" userId="17b1f148-eb4a-4eb1-847c-af5dbd5bfbb0" providerId="ADAL" clId="{563DBFD5-8B80-8641-A7B5-757F8ED3DDA9}" dt="2020-03-16T05:53:12.251" v="3907"/>
          <ac:spMkLst>
            <pc:docMk/>
            <pc:sldMk cId="2645299694" sldId="310"/>
            <ac:spMk id="12" creationId="{489F4086-DF97-B748-8499-14F0E87FD2AC}"/>
          </ac:spMkLst>
        </pc:spChg>
        <pc:spChg chg="add mod">
          <ac:chgData name="Tam Nguyen" userId="17b1f148-eb4a-4eb1-847c-af5dbd5bfbb0" providerId="ADAL" clId="{563DBFD5-8B80-8641-A7B5-757F8ED3DDA9}" dt="2020-03-16T06:11:46.535" v="4325" actId="1035"/>
          <ac:spMkLst>
            <pc:docMk/>
            <pc:sldMk cId="2645299694" sldId="310"/>
            <ac:spMk id="14" creationId="{655EC4E4-A3CF-DA46-8A1A-25763C7A330C}"/>
          </ac:spMkLst>
        </pc:spChg>
        <pc:spChg chg="add del mod">
          <ac:chgData name="Tam Nguyen" userId="17b1f148-eb4a-4eb1-847c-af5dbd5bfbb0" providerId="ADAL" clId="{563DBFD5-8B80-8641-A7B5-757F8ED3DDA9}" dt="2020-03-16T06:10:35.012" v="4300" actId="478"/>
          <ac:spMkLst>
            <pc:docMk/>
            <pc:sldMk cId="2645299694" sldId="310"/>
            <ac:spMk id="15" creationId="{E482F46A-DCC6-4440-B513-6E2CDDAB013B}"/>
          </ac:spMkLst>
        </pc:spChg>
        <pc:spChg chg="add mod">
          <ac:chgData name="Tam Nguyen" userId="17b1f148-eb4a-4eb1-847c-af5dbd5bfbb0" providerId="ADAL" clId="{563DBFD5-8B80-8641-A7B5-757F8ED3DDA9}" dt="2020-03-16T06:12:58.957" v="4346" actId="14100"/>
          <ac:spMkLst>
            <pc:docMk/>
            <pc:sldMk cId="2645299694" sldId="310"/>
            <ac:spMk id="16" creationId="{0C0733EA-6368-1F43-A148-1B24C9FB2824}"/>
          </ac:spMkLst>
        </pc:spChg>
        <pc:spChg chg="del">
          <ac:chgData name="Tam Nguyen" userId="17b1f148-eb4a-4eb1-847c-af5dbd5bfbb0" providerId="ADAL" clId="{563DBFD5-8B80-8641-A7B5-757F8ED3DDA9}" dt="2020-03-15T23:05:47.072" v="3599" actId="478"/>
          <ac:spMkLst>
            <pc:docMk/>
            <pc:sldMk cId="2645299694" sldId="310"/>
            <ac:spMk id="22" creationId="{022968B7-3A7A-5948-B0E0-75CF77A5FB2A}"/>
          </ac:spMkLst>
        </pc:spChg>
        <pc:spChg chg="del">
          <ac:chgData name="Tam Nguyen" userId="17b1f148-eb4a-4eb1-847c-af5dbd5bfbb0" providerId="ADAL" clId="{563DBFD5-8B80-8641-A7B5-757F8ED3DDA9}" dt="2020-03-15T23:05:47.072" v="3599" actId="478"/>
          <ac:spMkLst>
            <pc:docMk/>
            <pc:sldMk cId="2645299694" sldId="310"/>
            <ac:spMk id="23" creationId="{A9250561-B133-2B41-9160-278AEA30EA58}"/>
          </ac:spMkLst>
        </pc:spChg>
        <pc:spChg chg="del">
          <ac:chgData name="Tam Nguyen" userId="17b1f148-eb4a-4eb1-847c-af5dbd5bfbb0" providerId="ADAL" clId="{563DBFD5-8B80-8641-A7B5-757F8ED3DDA9}" dt="2020-03-15T23:05:47.072" v="3599" actId="478"/>
          <ac:spMkLst>
            <pc:docMk/>
            <pc:sldMk cId="2645299694" sldId="310"/>
            <ac:spMk id="24" creationId="{F0DA5F19-D32B-6E4A-9F85-C610EC142484}"/>
          </ac:spMkLst>
        </pc:spChg>
        <pc:spChg chg="del">
          <ac:chgData name="Tam Nguyen" userId="17b1f148-eb4a-4eb1-847c-af5dbd5bfbb0" providerId="ADAL" clId="{563DBFD5-8B80-8641-A7B5-757F8ED3DDA9}" dt="2020-03-15T23:05:47.072" v="3599" actId="478"/>
          <ac:spMkLst>
            <pc:docMk/>
            <pc:sldMk cId="2645299694" sldId="310"/>
            <ac:spMk id="29" creationId="{F7B9152E-B9B7-9441-A805-FF3FE5134038}"/>
          </ac:spMkLst>
        </pc:spChg>
        <pc:spChg chg="del">
          <ac:chgData name="Tam Nguyen" userId="17b1f148-eb4a-4eb1-847c-af5dbd5bfbb0" providerId="ADAL" clId="{563DBFD5-8B80-8641-A7B5-757F8ED3DDA9}" dt="2020-03-15T23:05:47.072" v="3599" actId="478"/>
          <ac:spMkLst>
            <pc:docMk/>
            <pc:sldMk cId="2645299694" sldId="310"/>
            <ac:spMk id="30" creationId="{DC514F2E-DE01-964C-8A93-F53B3F1B7C83}"/>
          </ac:spMkLst>
        </pc:spChg>
        <pc:spChg chg="del">
          <ac:chgData name="Tam Nguyen" userId="17b1f148-eb4a-4eb1-847c-af5dbd5bfbb0" providerId="ADAL" clId="{563DBFD5-8B80-8641-A7B5-757F8ED3DDA9}" dt="2020-03-15T23:05:49.560" v="3600" actId="478"/>
          <ac:spMkLst>
            <pc:docMk/>
            <pc:sldMk cId="2645299694" sldId="310"/>
            <ac:spMk id="32" creationId="{47D72C52-C8FE-5644-BFE0-26DBCD76240B}"/>
          </ac:spMkLst>
        </pc:spChg>
        <pc:spChg chg="mod">
          <ac:chgData name="Tam Nguyen" userId="17b1f148-eb4a-4eb1-847c-af5dbd5bfbb0" providerId="ADAL" clId="{563DBFD5-8B80-8641-A7B5-757F8ED3DDA9}" dt="2020-03-16T05:52:46.048" v="3894" actId="1582"/>
          <ac:spMkLst>
            <pc:docMk/>
            <pc:sldMk cId="2645299694" sldId="310"/>
            <ac:spMk id="35" creationId="{0D1B6CD3-21D4-6C46-9BE9-63F4B63ECA0A}"/>
          </ac:spMkLst>
        </pc:spChg>
        <pc:spChg chg="mod">
          <ac:chgData name="Tam Nguyen" userId="17b1f148-eb4a-4eb1-847c-af5dbd5bfbb0" providerId="ADAL" clId="{563DBFD5-8B80-8641-A7B5-757F8ED3DDA9}" dt="2020-03-16T05:52:50.422" v="3895" actId="208"/>
          <ac:spMkLst>
            <pc:docMk/>
            <pc:sldMk cId="2645299694" sldId="310"/>
            <ac:spMk id="39" creationId="{1022FE80-3F74-E843-BA84-0B8303EAE87A}"/>
          </ac:spMkLst>
        </pc:spChg>
        <pc:spChg chg="add mod">
          <ac:chgData name="Tam Nguyen" userId="17b1f148-eb4a-4eb1-847c-af5dbd5bfbb0" providerId="ADAL" clId="{563DBFD5-8B80-8641-A7B5-757F8ED3DDA9}" dt="2020-03-16T06:11:46.535" v="4325" actId="1035"/>
          <ac:spMkLst>
            <pc:docMk/>
            <pc:sldMk cId="2645299694" sldId="310"/>
            <ac:spMk id="46" creationId="{5893B0B6-9C1A-8E4A-9B08-29276D348C3B}"/>
          </ac:spMkLst>
        </pc:spChg>
        <pc:spChg chg="add mod">
          <ac:chgData name="Tam Nguyen" userId="17b1f148-eb4a-4eb1-847c-af5dbd5bfbb0" providerId="ADAL" clId="{563DBFD5-8B80-8641-A7B5-757F8ED3DDA9}" dt="2020-03-16T06:20:15.341" v="4509" actId="14100"/>
          <ac:spMkLst>
            <pc:docMk/>
            <pc:sldMk cId="2645299694" sldId="310"/>
            <ac:spMk id="47" creationId="{2ADAC67C-4396-8A44-8A62-F127BE649BCD}"/>
          </ac:spMkLst>
        </pc:spChg>
        <pc:spChg chg="add mod">
          <ac:chgData name="Tam Nguyen" userId="17b1f148-eb4a-4eb1-847c-af5dbd5bfbb0" providerId="ADAL" clId="{563DBFD5-8B80-8641-A7B5-757F8ED3DDA9}" dt="2020-03-16T06:13:53.079" v="4387" actId="122"/>
          <ac:spMkLst>
            <pc:docMk/>
            <pc:sldMk cId="2645299694" sldId="310"/>
            <ac:spMk id="49" creationId="{02D50C01-D4EE-6C49-AF23-38B89BB6075B}"/>
          </ac:spMkLst>
        </pc:spChg>
        <pc:spChg chg="add del mod">
          <ac:chgData name="Tam Nguyen" userId="17b1f148-eb4a-4eb1-847c-af5dbd5bfbb0" providerId="ADAL" clId="{563DBFD5-8B80-8641-A7B5-757F8ED3DDA9}" dt="2020-03-16T06:13:07.699" v="4347" actId="478"/>
          <ac:spMkLst>
            <pc:docMk/>
            <pc:sldMk cId="2645299694" sldId="310"/>
            <ac:spMk id="50" creationId="{8A76C50F-EB98-CC45-84B3-8559CE4803A4}"/>
          </ac:spMkLst>
        </pc:spChg>
        <pc:spChg chg="add mod">
          <ac:chgData name="Tam Nguyen" userId="17b1f148-eb4a-4eb1-847c-af5dbd5bfbb0" providerId="ADAL" clId="{563DBFD5-8B80-8641-A7B5-757F8ED3DDA9}" dt="2020-03-16T06:13:48.243" v="4385" actId="122"/>
          <ac:spMkLst>
            <pc:docMk/>
            <pc:sldMk cId="2645299694" sldId="310"/>
            <ac:spMk id="51" creationId="{CF3A5160-6B43-FF47-AF1D-193917B17BB5}"/>
          </ac:spMkLst>
        </pc:spChg>
        <pc:spChg chg="add mod">
          <ac:chgData name="Tam Nguyen" userId="17b1f148-eb4a-4eb1-847c-af5dbd5bfbb0" providerId="ADAL" clId="{563DBFD5-8B80-8641-A7B5-757F8ED3DDA9}" dt="2020-03-16T06:13:33.756" v="4378" actId="14100"/>
          <ac:spMkLst>
            <pc:docMk/>
            <pc:sldMk cId="2645299694" sldId="310"/>
            <ac:spMk id="52" creationId="{8644F4F0-D771-0447-BCCE-46543DDBB2B9}"/>
          </ac:spMkLst>
        </pc:spChg>
        <pc:spChg chg="add mod">
          <ac:chgData name="Tam Nguyen" userId="17b1f148-eb4a-4eb1-847c-af5dbd5bfbb0" providerId="ADAL" clId="{563DBFD5-8B80-8641-A7B5-757F8ED3DDA9}" dt="2020-03-16T06:13:46.155" v="4384" actId="122"/>
          <ac:spMkLst>
            <pc:docMk/>
            <pc:sldMk cId="2645299694" sldId="310"/>
            <ac:spMk id="53" creationId="{014B6DD6-0587-3048-BEF2-D9601210C484}"/>
          </ac:spMkLst>
        </pc:spChg>
        <pc:spChg chg="add mod">
          <ac:chgData name="Tam Nguyen" userId="17b1f148-eb4a-4eb1-847c-af5dbd5bfbb0" providerId="ADAL" clId="{563DBFD5-8B80-8641-A7B5-757F8ED3DDA9}" dt="2020-03-16T06:21:36.424" v="4522" actId="1035"/>
          <ac:spMkLst>
            <pc:docMk/>
            <pc:sldMk cId="2645299694" sldId="310"/>
            <ac:spMk id="54" creationId="{ECEDB664-FCB0-344B-BAF6-42C34DE636E7}"/>
          </ac:spMkLst>
        </pc:spChg>
        <pc:spChg chg="add mod">
          <ac:chgData name="Tam Nguyen" userId="17b1f148-eb4a-4eb1-847c-af5dbd5bfbb0" providerId="ADAL" clId="{563DBFD5-8B80-8641-A7B5-757F8ED3DDA9}" dt="2020-03-16T06:21:36.424" v="4522" actId="1035"/>
          <ac:spMkLst>
            <pc:docMk/>
            <pc:sldMk cId="2645299694" sldId="310"/>
            <ac:spMk id="55" creationId="{07CDF66F-E729-4F4E-BDCD-98E14EF49416}"/>
          </ac:spMkLst>
        </pc:spChg>
        <pc:grpChg chg="add del mod">
          <ac:chgData name="Tam Nguyen" userId="17b1f148-eb4a-4eb1-847c-af5dbd5bfbb0" providerId="ADAL" clId="{563DBFD5-8B80-8641-A7B5-757F8ED3DDA9}" dt="2020-03-16T07:06:31.612" v="5492" actId="478"/>
          <ac:grpSpMkLst>
            <pc:docMk/>
            <pc:sldMk cId="2645299694" sldId="310"/>
            <ac:grpSpMk id="13" creationId="{0784253B-9FF6-5840-87F2-287E7BA8DD15}"/>
          </ac:grpSpMkLst>
        </pc:grpChg>
        <pc:grpChg chg="add mod">
          <ac:chgData name="Tam Nguyen" userId="17b1f148-eb4a-4eb1-847c-af5dbd5bfbb0" providerId="ADAL" clId="{563DBFD5-8B80-8641-A7B5-757F8ED3DDA9}" dt="2020-03-16T05:53:09.008" v="3905" actId="1076"/>
          <ac:grpSpMkLst>
            <pc:docMk/>
            <pc:sldMk cId="2645299694" sldId="310"/>
            <ac:grpSpMk id="34" creationId="{A2320902-ED3D-E647-BCA3-7327A6C88727}"/>
          </ac:grpSpMkLst>
        </pc:grpChg>
        <pc:grpChg chg="mod">
          <ac:chgData name="Tam Nguyen" userId="17b1f148-eb4a-4eb1-847c-af5dbd5bfbb0" providerId="ADAL" clId="{563DBFD5-8B80-8641-A7B5-757F8ED3DDA9}" dt="2020-03-16T05:53:09.008" v="3905" actId="1076"/>
          <ac:grpSpMkLst>
            <pc:docMk/>
            <pc:sldMk cId="2645299694" sldId="310"/>
            <ac:grpSpMk id="36" creationId="{18F6B374-95B8-C144-A824-32F5883BCB4B}"/>
          </ac:grpSpMkLst>
        </pc:grpChg>
        <pc:grpChg chg="add mod">
          <ac:chgData name="Tam Nguyen" userId="17b1f148-eb4a-4eb1-847c-af5dbd5bfbb0" providerId="ADAL" clId="{563DBFD5-8B80-8641-A7B5-757F8ED3DDA9}" dt="2020-03-16T05:53:09.008" v="3905" actId="1076"/>
          <ac:grpSpMkLst>
            <pc:docMk/>
            <pc:sldMk cId="2645299694" sldId="310"/>
            <ac:grpSpMk id="40" creationId="{CD07F88C-0EC9-944F-AA13-664D95D7404B}"/>
          </ac:grpSpMkLst>
        </pc:grpChg>
        <pc:grpChg chg="add del mod">
          <ac:chgData name="Tam Nguyen" userId="17b1f148-eb4a-4eb1-847c-af5dbd5bfbb0" providerId="ADAL" clId="{563DBFD5-8B80-8641-A7B5-757F8ED3DDA9}" dt="2020-03-16T07:06:28.907" v="5490"/>
          <ac:grpSpMkLst>
            <pc:docMk/>
            <pc:sldMk cId="2645299694" sldId="310"/>
            <ac:grpSpMk id="56" creationId="{DADE5EBC-6086-FF45-93D2-3451E39F2504}"/>
          </ac:grpSpMkLst>
        </pc:grpChg>
        <pc:grpChg chg="mod">
          <ac:chgData name="Tam Nguyen" userId="17b1f148-eb4a-4eb1-847c-af5dbd5bfbb0" providerId="ADAL" clId="{563DBFD5-8B80-8641-A7B5-757F8ED3DDA9}" dt="2020-03-16T07:06:26.926" v="5489"/>
          <ac:grpSpMkLst>
            <pc:docMk/>
            <pc:sldMk cId="2645299694" sldId="310"/>
            <ac:grpSpMk id="57" creationId="{4599F968-0163-0748-8292-1EB57CC347F8}"/>
          </ac:grpSpMkLst>
        </pc:grpChg>
        <pc:grpChg chg="mod">
          <ac:chgData name="Tam Nguyen" userId="17b1f148-eb4a-4eb1-847c-af5dbd5bfbb0" providerId="ADAL" clId="{563DBFD5-8B80-8641-A7B5-757F8ED3DDA9}" dt="2020-03-16T07:06:26.926" v="5489"/>
          <ac:grpSpMkLst>
            <pc:docMk/>
            <pc:sldMk cId="2645299694" sldId="310"/>
            <ac:grpSpMk id="58" creationId="{FCBB54CD-1D46-FA41-A0B7-4CD8FB581C1A}"/>
          </ac:grpSpMkLst>
        </pc:grpChg>
        <pc:grpChg chg="mod">
          <ac:chgData name="Tam Nguyen" userId="17b1f148-eb4a-4eb1-847c-af5dbd5bfbb0" providerId="ADAL" clId="{563DBFD5-8B80-8641-A7B5-757F8ED3DDA9}" dt="2020-03-16T07:06:26.926" v="5489"/>
          <ac:grpSpMkLst>
            <pc:docMk/>
            <pc:sldMk cId="2645299694" sldId="310"/>
            <ac:grpSpMk id="65" creationId="{08587CAE-5015-6549-9DCD-B8BDE8B03AF9}"/>
          </ac:grpSpMkLst>
        </pc:grpChg>
        <pc:picChg chg="mod modCrop">
          <ac:chgData name="Tam Nguyen" userId="17b1f148-eb4a-4eb1-847c-af5dbd5bfbb0" providerId="ADAL" clId="{563DBFD5-8B80-8641-A7B5-757F8ED3DDA9}" dt="2020-03-16T06:11:46.535" v="4325" actId="1035"/>
          <ac:picMkLst>
            <pc:docMk/>
            <pc:sldMk cId="2645299694" sldId="310"/>
            <ac:picMk id="3" creationId="{055E348F-02C4-44A6-89B1-D31581B0BB8C}"/>
          </ac:picMkLst>
        </pc:picChg>
        <pc:picChg chg="mod modCrop">
          <ac:chgData name="Tam Nguyen" userId="17b1f148-eb4a-4eb1-847c-af5dbd5bfbb0" providerId="ADAL" clId="{563DBFD5-8B80-8641-A7B5-757F8ED3DDA9}" dt="2020-03-16T06:11:46.535" v="4325" actId="1035"/>
          <ac:picMkLst>
            <pc:docMk/>
            <pc:sldMk cId="2645299694" sldId="310"/>
            <ac:picMk id="10" creationId="{FE13A984-0DC0-784D-A85A-AED3CEF847B0}"/>
          </ac:picMkLst>
        </pc:picChg>
        <pc:picChg chg="del mod">
          <ac:chgData name="Tam Nguyen" userId="17b1f148-eb4a-4eb1-847c-af5dbd5bfbb0" providerId="ADAL" clId="{563DBFD5-8B80-8641-A7B5-757F8ED3DDA9}" dt="2020-03-16T06:00:51.915" v="4011" actId="478"/>
          <ac:picMkLst>
            <pc:docMk/>
            <pc:sldMk cId="2645299694" sldId="310"/>
            <ac:picMk id="11" creationId="{FAA038B5-3D4B-AE49-9414-F4EC5EF33223}"/>
          </ac:picMkLst>
        </pc:picChg>
        <pc:picChg chg="add mod">
          <ac:chgData name="Tam Nguyen" userId="17b1f148-eb4a-4eb1-847c-af5dbd5bfbb0" providerId="ADAL" clId="{563DBFD5-8B80-8641-A7B5-757F8ED3DDA9}" dt="2020-03-16T07:06:36.158" v="5493" actId="1076"/>
          <ac:picMkLst>
            <pc:docMk/>
            <pc:sldMk cId="2645299694" sldId="310"/>
            <ac:picMk id="17" creationId="{9EBA3B54-07A7-DD4C-9B6D-8A35D0F54AE2}"/>
          </ac:picMkLst>
        </pc:picChg>
        <pc:picChg chg="del">
          <ac:chgData name="Tam Nguyen" userId="17b1f148-eb4a-4eb1-847c-af5dbd5bfbb0" providerId="ADAL" clId="{563DBFD5-8B80-8641-A7B5-757F8ED3DDA9}" dt="2020-03-15T23:05:47.072" v="3599" actId="478"/>
          <ac:picMkLst>
            <pc:docMk/>
            <pc:sldMk cId="2645299694" sldId="310"/>
            <ac:picMk id="25" creationId="{E506E125-827F-1C4A-AA42-5D79A52A8DA2}"/>
          </ac:picMkLst>
        </pc:picChg>
        <pc:picChg chg="del">
          <ac:chgData name="Tam Nguyen" userId="17b1f148-eb4a-4eb1-847c-af5dbd5bfbb0" providerId="ADAL" clId="{563DBFD5-8B80-8641-A7B5-757F8ED3DDA9}" dt="2020-03-15T23:05:47.072" v="3599" actId="478"/>
          <ac:picMkLst>
            <pc:docMk/>
            <pc:sldMk cId="2645299694" sldId="310"/>
            <ac:picMk id="26" creationId="{E3AB8EDE-E1D7-214F-9BD2-03733AB68572}"/>
          </ac:picMkLst>
        </pc:picChg>
        <pc:picChg chg="add mod modCrop">
          <ac:chgData name="Tam Nguyen" userId="17b1f148-eb4a-4eb1-847c-af5dbd5bfbb0" providerId="ADAL" clId="{563DBFD5-8B80-8641-A7B5-757F8ED3DDA9}" dt="2020-03-16T06:14:30.418" v="4405" actId="1036"/>
          <ac:picMkLst>
            <pc:docMk/>
            <pc:sldMk cId="2645299694" sldId="310"/>
            <ac:picMk id="31" creationId="{949A218D-0952-4644-AD3F-A8DBDF70BA8A}"/>
          </ac:picMkLst>
        </pc:picChg>
        <pc:picChg chg="add mod modCrop">
          <ac:chgData name="Tam Nguyen" userId="17b1f148-eb4a-4eb1-847c-af5dbd5bfbb0" providerId="ADAL" clId="{563DBFD5-8B80-8641-A7B5-757F8ED3DDA9}" dt="2020-03-16T06:14:30.418" v="4405" actId="1036"/>
          <ac:picMkLst>
            <pc:docMk/>
            <pc:sldMk cId="2645299694" sldId="310"/>
            <ac:picMk id="33" creationId="{07009952-E208-7749-A0DB-0495BFADDD2C}"/>
          </ac:picMkLst>
        </pc:picChg>
        <pc:picChg chg="add mod modCrop">
          <ac:chgData name="Tam Nguyen" userId="17b1f148-eb4a-4eb1-847c-af5dbd5bfbb0" providerId="ADAL" clId="{563DBFD5-8B80-8641-A7B5-757F8ED3DDA9}" dt="2020-03-16T06:14:30.418" v="4405" actId="1036"/>
          <ac:picMkLst>
            <pc:docMk/>
            <pc:sldMk cId="2645299694" sldId="310"/>
            <ac:picMk id="48" creationId="{20B9201F-0853-0B4A-AF7B-18147914351F}"/>
          </ac:picMkLst>
        </pc:picChg>
        <pc:cxnChg chg="del mod">
          <ac:chgData name="Tam Nguyen" userId="17b1f148-eb4a-4eb1-847c-af5dbd5bfbb0" providerId="ADAL" clId="{563DBFD5-8B80-8641-A7B5-757F8ED3DDA9}" dt="2020-03-15T23:05:47.072" v="3599" actId="478"/>
          <ac:cxnSpMkLst>
            <pc:docMk/>
            <pc:sldMk cId="2645299694" sldId="310"/>
            <ac:cxnSpMk id="27" creationId="{BE46D597-71E3-1642-B4B6-AA668DA8D529}"/>
          </ac:cxnSpMkLst>
        </pc:cxnChg>
        <pc:cxnChg chg="del mod">
          <ac:chgData name="Tam Nguyen" userId="17b1f148-eb4a-4eb1-847c-af5dbd5bfbb0" providerId="ADAL" clId="{563DBFD5-8B80-8641-A7B5-757F8ED3DDA9}" dt="2020-03-15T23:05:47.072" v="3599" actId="478"/>
          <ac:cxnSpMkLst>
            <pc:docMk/>
            <pc:sldMk cId="2645299694" sldId="310"/>
            <ac:cxnSpMk id="28" creationId="{6EA8A395-29DA-9947-9B46-9BD043A24493}"/>
          </ac:cxnSpMkLst>
        </pc:cxnChg>
      </pc:sldChg>
      <pc:sldChg chg="addSp delSp modSp add ord">
        <pc:chgData name="Tam Nguyen" userId="17b1f148-eb4a-4eb1-847c-af5dbd5bfbb0" providerId="ADAL" clId="{563DBFD5-8B80-8641-A7B5-757F8ED3DDA9}" dt="2020-03-18T06:06:43.966" v="19526" actId="478"/>
        <pc:sldMkLst>
          <pc:docMk/>
          <pc:sldMk cId="2507510669" sldId="311"/>
        </pc:sldMkLst>
        <pc:spChg chg="mod">
          <ac:chgData name="Tam Nguyen" userId="17b1f148-eb4a-4eb1-847c-af5dbd5bfbb0" providerId="ADAL" clId="{563DBFD5-8B80-8641-A7B5-757F8ED3DDA9}" dt="2020-03-17T06:28:40.591" v="9457" actId="113"/>
          <ac:spMkLst>
            <pc:docMk/>
            <pc:sldMk cId="2507510669" sldId="311"/>
            <ac:spMk id="2" creationId="{76FC8DB3-545B-2A4E-BE51-3D7ECBD1110B}"/>
          </ac:spMkLst>
        </pc:spChg>
        <pc:spChg chg="del">
          <ac:chgData name="Tam Nguyen" userId="17b1f148-eb4a-4eb1-847c-af5dbd5bfbb0" providerId="ADAL" clId="{563DBFD5-8B80-8641-A7B5-757F8ED3DDA9}" dt="2020-03-17T06:15:36.742" v="9317" actId="478"/>
          <ac:spMkLst>
            <pc:docMk/>
            <pc:sldMk cId="2507510669" sldId="311"/>
            <ac:spMk id="3" creationId="{9C1E4FAE-936B-774F-A647-9BC89273C14F}"/>
          </ac:spMkLst>
        </pc:spChg>
        <pc:spChg chg="del">
          <ac:chgData name="Tam Nguyen" userId="17b1f148-eb4a-4eb1-847c-af5dbd5bfbb0" providerId="ADAL" clId="{563DBFD5-8B80-8641-A7B5-757F8ED3DDA9}" dt="2020-03-17T06:28:09.244" v="9449" actId="478"/>
          <ac:spMkLst>
            <pc:docMk/>
            <pc:sldMk cId="2507510669" sldId="311"/>
            <ac:spMk id="5" creationId="{AA646B4B-FB52-1F4A-817A-DF4859985AD2}"/>
          </ac:spMkLst>
        </pc:spChg>
        <pc:spChg chg="add del">
          <ac:chgData name="Tam Nguyen" userId="17b1f148-eb4a-4eb1-847c-af5dbd5bfbb0" providerId="ADAL" clId="{563DBFD5-8B80-8641-A7B5-757F8ED3DDA9}" dt="2020-03-17T06:22:30.953" v="9442" actId="478"/>
          <ac:spMkLst>
            <pc:docMk/>
            <pc:sldMk cId="2507510669" sldId="311"/>
            <ac:spMk id="6" creationId="{B65A0C01-F984-AA4A-889F-E438B7F22F03}"/>
          </ac:spMkLst>
        </pc:spChg>
        <pc:spChg chg="add del mod">
          <ac:chgData name="Tam Nguyen" userId="17b1f148-eb4a-4eb1-847c-af5dbd5bfbb0" providerId="ADAL" clId="{563DBFD5-8B80-8641-A7B5-757F8ED3DDA9}" dt="2020-03-17T06:15:39.002" v="9318" actId="478"/>
          <ac:spMkLst>
            <pc:docMk/>
            <pc:sldMk cId="2507510669" sldId="311"/>
            <ac:spMk id="8" creationId="{AA724527-B0A8-DA48-A8F1-BFBF7459D15E}"/>
          </ac:spMkLst>
        </pc:spChg>
        <pc:spChg chg="add del">
          <ac:chgData name="Tam Nguyen" userId="17b1f148-eb4a-4eb1-847c-af5dbd5bfbb0" providerId="ADAL" clId="{563DBFD5-8B80-8641-A7B5-757F8ED3DDA9}" dt="2020-03-17T22:42:42.999" v="16176" actId="478"/>
          <ac:spMkLst>
            <pc:docMk/>
            <pc:sldMk cId="2507510669" sldId="311"/>
            <ac:spMk id="17" creationId="{8BCEE721-D177-1C4C-9B3E-B779FD845553}"/>
          </ac:spMkLst>
        </pc:spChg>
        <pc:spChg chg="add mod">
          <ac:chgData name="Tam Nguyen" userId="17b1f148-eb4a-4eb1-847c-af5dbd5bfbb0" providerId="ADAL" clId="{563DBFD5-8B80-8641-A7B5-757F8ED3DDA9}" dt="2020-03-17T06:34:49.511" v="9628" actId="164"/>
          <ac:spMkLst>
            <pc:docMk/>
            <pc:sldMk cId="2507510669" sldId="311"/>
            <ac:spMk id="18" creationId="{6AEF4CB6-7AC2-6C41-AA92-F50A8C6CC623}"/>
          </ac:spMkLst>
        </pc:spChg>
        <pc:spChg chg="add mod">
          <ac:chgData name="Tam Nguyen" userId="17b1f148-eb4a-4eb1-847c-af5dbd5bfbb0" providerId="ADAL" clId="{563DBFD5-8B80-8641-A7B5-757F8ED3DDA9}" dt="2020-03-17T07:00:05.596" v="10042" actId="20577"/>
          <ac:spMkLst>
            <pc:docMk/>
            <pc:sldMk cId="2507510669" sldId="311"/>
            <ac:spMk id="19" creationId="{056C8861-B1D0-2248-8CDC-A0C9F734B90B}"/>
          </ac:spMkLst>
        </pc:spChg>
        <pc:spChg chg="add mod">
          <ac:chgData name="Tam Nguyen" userId="17b1f148-eb4a-4eb1-847c-af5dbd5bfbb0" providerId="ADAL" clId="{563DBFD5-8B80-8641-A7B5-757F8ED3DDA9}" dt="2020-03-17T22:45:03.693" v="16196" actId="20577"/>
          <ac:spMkLst>
            <pc:docMk/>
            <pc:sldMk cId="2507510669" sldId="311"/>
            <ac:spMk id="20" creationId="{DC0B0D7F-379B-BF43-8FC6-B73176ECEBE4}"/>
          </ac:spMkLst>
        </pc:spChg>
        <pc:spChg chg="add mod">
          <ac:chgData name="Tam Nguyen" userId="17b1f148-eb4a-4eb1-847c-af5dbd5bfbb0" providerId="ADAL" clId="{563DBFD5-8B80-8641-A7B5-757F8ED3DDA9}" dt="2020-03-17T06:34:49.511" v="9628" actId="164"/>
          <ac:spMkLst>
            <pc:docMk/>
            <pc:sldMk cId="2507510669" sldId="311"/>
            <ac:spMk id="21" creationId="{29AE074D-47CF-8D49-98C3-6FC598AE9FA4}"/>
          </ac:spMkLst>
        </pc:spChg>
        <pc:spChg chg="add mod">
          <ac:chgData name="Tam Nguyen" userId="17b1f148-eb4a-4eb1-847c-af5dbd5bfbb0" providerId="ADAL" clId="{563DBFD5-8B80-8641-A7B5-757F8ED3DDA9}" dt="2020-03-17T06:34:49.511" v="9628" actId="164"/>
          <ac:spMkLst>
            <pc:docMk/>
            <pc:sldMk cId="2507510669" sldId="311"/>
            <ac:spMk id="22" creationId="{F29C948E-D3AB-4F4D-93B7-E0A3576E3C30}"/>
          </ac:spMkLst>
        </pc:spChg>
        <pc:spChg chg="add del">
          <ac:chgData name="Tam Nguyen" userId="17b1f148-eb4a-4eb1-847c-af5dbd5bfbb0" providerId="ADAL" clId="{563DBFD5-8B80-8641-A7B5-757F8ED3DDA9}" dt="2020-03-17T06:34:34.892" v="9625" actId="478"/>
          <ac:spMkLst>
            <pc:docMk/>
            <pc:sldMk cId="2507510669" sldId="311"/>
            <ac:spMk id="23" creationId="{55548B5B-9FA0-004B-8ECE-6A3FC7576F66}"/>
          </ac:spMkLst>
        </pc:spChg>
        <pc:spChg chg="add del">
          <ac:chgData name="Tam Nguyen" userId="17b1f148-eb4a-4eb1-847c-af5dbd5bfbb0" providerId="ADAL" clId="{563DBFD5-8B80-8641-A7B5-757F8ED3DDA9}" dt="2020-03-17T06:34:34.892" v="9625" actId="478"/>
          <ac:spMkLst>
            <pc:docMk/>
            <pc:sldMk cId="2507510669" sldId="311"/>
            <ac:spMk id="24" creationId="{F51FF644-6BCE-0940-B14E-D7AC7D8792E8}"/>
          </ac:spMkLst>
        </pc:spChg>
        <pc:spChg chg="add mod">
          <ac:chgData name="Tam Nguyen" userId="17b1f148-eb4a-4eb1-847c-af5dbd5bfbb0" providerId="ADAL" clId="{563DBFD5-8B80-8641-A7B5-757F8ED3DDA9}" dt="2020-03-17T06:34:43.894" v="9627" actId="164"/>
          <ac:spMkLst>
            <pc:docMk/>
            <pc:sldMk cId="2507510669" sldId="311"/>
            <ac:spMk id="25" creationId="{8FF9F997-B0AA-004C-943F-93E4DBF6956A}"/>
          </ac:spMkLst>
        </pc:spChg>
        <pc:spChg chg="add mod">
          <ac:chgData name="Tam Nguyen" userId="17b1f148-eb4a-4eb1-847c-af5dbd5bfbb0" providerId="ADAL" clId="{563DBFD5-8B80-8641-A7B5-757F8ED3DDA9}" dt="2020-03-17T06:34:43.894" v="9627" actId="164"/>
          <ac:spMkLst>
            <pc:docMk/>
            <pc:sldMk cId="2507510669" sldId="311"/>
            <ac:spMk id="28" creationId="{ABEA16B9-0526-D146-A534-50C4CCD2B4D6}"/>
          </ac:spMkLst>
        </pc:spChg>
        <pc:spChg chg="add mod">
          <ac:chgData name="Tam Nguyen" userId="17b1f148-eb4a-4eb1-847c-af5dbd5bfbb0" providerId="ADAL" clId="{563DBFD5-8B80-8641-A7B5-757F8ED3DDA9}" dt="2020-03-17T06:59:55.372" v="10038" actId="20577"/>
          <ac:spMkLst>
            <pc:docMk/>
            <pc:sldMk cId="2507510669" sldId="311"/>
            <ac:spMk id="29" creationId="{A4264CC1-2A93-C448-B9EC-1C254E31C5F2}"/>
          </ac:spMkLst>
        </pc:spChg>
        <pc:spChg chg="add mod">
          <ac:chgData name="Tam Nguyen" userId="17b1f148-eb4a-4eb1-847c-af5dbd5bfbb0" providerId="ADAL" clId="{563DBFD5-8B80-8641-A7B5-757F8ED3DDA9}" dt="2020-03-17T22:45:04.765" v="16198" actId="20577"/>
          <ac:spMkLst>
            <pc:docMk/>
            <pc:sldMk cId="2507510669" sldId="311"/>
            <ac:spMk id="30" creationId="{5F7FBF5F-E63F-F942-93E8-B98E0504130E}"/>
          </ac:spMkLst>
        </pc:spChg>
        <pc:spChg chg="add mod">
          <ac:chgData name="Tam Nguyen" userId="17b1f148-eb4a-4eb1-847c-af5dbd5bfbb0" providerId="ADAL" clId="{563DBFD5-8B80-8641-A7B5-757F8ED3DDA9}" dt="2020-03-17T06:34:43.894" v="9627" actId="164"/>
          <ac:spMkLst>
            <pc:docMk/>
            <pc:sldMk cId="2507510669" sldId="311"/>
            <ac:spMk id="32" creationId="{16F8AF4F-C937-FA4D-B138-2D6A276F64EC}"/>
          </ac:spMkLst>
        </pc:spChg>
        <pc:spChg chg="add del">
          <ac:chgData name="Tam Nguyen" userId="17b1f148-eb4a-4eb1-847c-af5dbd5bfbb0" providerId="ADAL" clId="{563DBFD5-8B80-8641-A7B5-757F8ED3DDA9}" dt="2020-03-17T06:34:34.892" v="9625" actId="478"/>
          <ac:spMkLst>
            <pc:docMk/>
            <pc:sldMk cId="2507510669" sldId="311"/>
            <ac:spMk id="34" creationId="{76774441-B1FA-A44F-82B8-92212CBBEC2A}"/>
          </ac:spMkLst>
        </pc:spChg>
        <pc:spChg chg="add del">
          <ac:chgData name="Tam Nguyen" userId="17b1f148-eb4a-4eb1-847c-af5dbd5bfbb0" providerId="ADAL" clId="{563DBFD5-8B80-8641-A7B5-757F8ED3DDA9}" dt="2020-03-17T07:00:48.162" v="10052" actId="478"/>
          <ac:spMkLst>
            <pc:docMk/>
            <pc:sldMk cId="2507510669" sldId="311"/>
            <ac:spMk id="35" creationId="{6DA1CE0D-4218-564A-9EAE-A9C8A91AB253}"/>
          </ac:spMkLst>
        </pc:spChg>
        <pc:spChg chg="add">
          <ac:chgData name="Tam Nguyen" userId="17b1f148-eb4a-4eb1-847c-af5dbd5bfbb0" providerId="ADAL" clId="{563DBFD5-8B80-8641-A7B5-757F8ED3DDA9}" dt="2020-03-17T06:22:37.546" v="9443"/>
          <ac:spMkLst>
            <pc:docMk/>
            <pc:sldMk cId="2507510669" sldId="311"/>
            <ac:spMk id="36" creationId="{4D0C28C1-E406-3148-AD31-2F5BA5697C1B}"/>
          </ac:spMkLst>
        </pc:spChg>
        <pc:spChg chg="add del">
          <ac:chgData name="Tam Nguyen" userId="17b1f148-eb4a-4eb1-847c-af5dbd5bfbb0" providerId="ADAL" clId="{563DBFD5-8B80-8641-A7B5-757F8ED3DDA9}" dt="2020-03-17T06:32:53.584" v="9608" actId="478"/>
          <ac:spMkLst>
            <pc:docMk/>
            <pc:sldMk cId="2507510669" sldId="311"/>
            <ac:spMk id="37" creationId="{55468B84-2015-CD4A-96D5-C9D11D6F08A3}"/>
          </ac:spMkLst>
        </pc:spChg>
        <pc:spChg chg="add del">
          <ac:chgData name="Tam Nguyen" userId="17b1f148-eb4a-4eb1-847c-af5dbd5bfbb0" providerId="ADAL" clId="{563DBFD5-8B80-8641-A7B5-757F8ED3DDA9}" dt="2020-03-17T06:37:20.579" v="9641" actId="478"/>
          <ac:spMkLst>
            <pc:docMk/>
            <pc:sldMk cId="2507510669" sldId="311"/>
            <ac:spMk id="38" creationId="{7F785930-996E-B94A-86AC-91A846882531}"/>
          </ac:spMkLst>
        </pc:spChg>
        <pc:spChg chg="add del">
          <ac:chgData name="Tam Nguyen" userId="17b1f148-eb4a-4eb1-847c-af5dbd5bfbb0" providerId="ADAL" clId="{563DBFD5-8B80-8641-A7B5-757F8ED3DDA9}" dt="2020-03-17T06:37:20.579" v="9641" actId="478"/>
          <ac:spMkLst>
            <pc:docMk/>
            <pc:sldMk cId="2507510669" sldId="311"/>
            <ac:spMk id="39" creationId="{271CABDE-6A9E-2F47-BC8B-60AB1CA3897B}"/>
          </ac:spMkLst>
        </pc:spChg>
        <pc:spChg chg="mod">
          <ac:chgData name="Tam Nguyen" userId="17b1f148-eb4a-4eb1-847c-af5dbd5bfbb0" providerId="ADAL" clId="{563DBFD5-8B80-8641-A7B5-757F8ED3DDA9}" dt="2020-03-17T07:00:20.415" v="10045" actId="20577"/>
          <ac:spMkLst>
            <pc:docMk/>
            <pc:sldMk cId="2507510669" sldId="311"/>
            <ac:spMk id="42" creationId="{18B6B75F-E7DE-8245-A996-921FE3728E11}"/>
          </ac:spMkLst>
        </pc:spChg>
        <pc:spChg chg="mod">
          <ac:chgData name="Tam Nguyen" userId="17b1f148-eb4a-4eb1-847c-af5dbd5bfbb0" providerId="ADAL" clId="{563DBFD5-8B80-8641-A7B5-757F8ED3DDA9}" dt="2020-03-17T07:00:45.462" v="10051" actId="20577"/>
          <ac:spMkLst>
            <pc:docMk/>
            <pc:sldMk cId="2507510669" sldId="311"/>
            <ac:spMk id="43" creationId="{5A663FBB-2696-F140-8CA3-A9616FAF20F5}"/>
          </ac:spMkLst>
        </pc:spChg>
        <pc:spChg chg="add">
          <ac:chgData name="Tam Nguyen" userId="17b1f148-eb4a-4eb1-847c-af5dbd5bfbb0" providerId="ADAL" clId="{563DBFD5-8B80-8641-A7B5-757F8ED3DDA9}" dt="2020-03-18T02:14:24.030" v="17606"/>
          <ac:spMkLst>
            <pc:docMk/>
            <pc:sldMk cId="2507510669" sldId="311"/>
            <ac:spMk id="64" creationId="{3CBE284E-F482-0346-BC6D-1357CFE3F64A}"/>
          </ac:spMkLst>
        </pc:spChg>
        <pc:spChg chg="add del mod">
          <ac:chgData name="Tam Nguyen" userId="17b1f148-eb4a-4eb1-847c-af5dbd5bfbb0" providerId="ADAL" clId="{563DBFD5-8B80-8641-A7B5-757F8ED3DDA9}" dt="2020-03-18T06:06:43.966" v="19526" actId="478"/>
          <ac:spMkLst>
            <pc:docMk/>
            <pc:sldMk cId="2507510669" sldId="311"/>
            <ac:spMk id="65" creationId="{D4DF8FEE-B641-AF41-B2D9-FDC7C49CB06C}"/>
          </ac:spMkLst>
        </pc:spChg>
        <pc:grpChg chg="add">
          <ac:chgData name="Tam Nguyen" userId="17b1f148-eb4a-4eb1-847c-af5dbd5bfbb0" providerId="ADAL" clId="{563DBFD5-8B80-8641-A7B5-757F8ED3DDA9}" dt="2020-03-17T06:22:27.983" v="9441"/>
          <ac:grpSpMkLst>
            <pc:docMk/>
            <pc:sldMk cId="2507510669" sldId="311"/>
            <ac:grpSpMk id="9" creationId="{AAEE4341-0375-8244-88BC-6937963F0906}"/>
          </ac:grpSpMkLst>
        </pc:grpChg>
        <pc:grpChg chg="add">
          <ac:chgData name="Tam Nguyen" userId="17b1f148-eb4a-4eb1-847c-af5dbd5bfbb0" providerId="ADAL" clId="{563DBFD5-8B80-8641-A7B5-757F8ED3DDA9}" dt="2020-03-17T06:22:27.983" v="9441"/>
          <ac:grpSpMkLst>
            <pc:docMk/>
            <pc:sldMk cId="2507510669" sldId="311"/>
            <ac:grpSpMk id="13" creationId="{27CAC5F5-3132-D848-9D96-8A9152DF5CF0}"/>
          </ac:grpSpMkLst>
        </pc:grpChg>
        <pc:grpChg chg="add">
          <ac:chgData name="Tam Nguyen" userId="17b1f148-eb4a-4eb1-847c-af5dbd5bfbb0" providerId="ADAL" clId="{563DBFD5-8B80-8641-A7B5-757F8ED3DDA9}" dt="2020-03-17T06:34:35.513" v="9626"/>
          <ac:grpSpMkLst>
            <pc:docMk/>
            <pc:sldMk cId="2507510669" sldId="311"/>
            <ac:grpSpMk id="40" creationId="{C28D5CC5-E0AE-C247-B58B-26DF24BC91D1}"/>
          </ac:grpSpMkLst>
        </pc:grpChg>
        <pc:grpChg chg="add mod">
          <ac:chgData name="Tam Nguyen" userId="17b1f148-eb4a-4eb1-847c-af5dbd5bfbb0" providerId="ADAL" clId="{563DBFD5-8B80-8641-A7B5-757F8ED3DDA9}" dt="2020-03-17T06:34:43.894" v="9627" actId="164"/>
          <ac:grpSpMkLst>
            <pc:docMk/>
            <pc:sldMk cId="2507510669" sldId="311"/>
            <ac:grpSpMk id="44" creationId="{392921CC-5D76-FE41-8305-AFBC6E373A8A}"/>
          </ac:grpSpMkLst>
        </pc:grpChg>
        <pc:grpChg chg="add mod">
          <ac:chgData name="Tam Nguyen" userId="17b1f148-eb4a-4eb1-847c-af5dbd5bfbb0" providerId="ADAL" clId="{563DBFD5-8B80-8641-A7B5-757F8ED3DDA9}" dt="2020-03-17T06:34:49.511" v="9628" actId="164"/>
          <ac:grpSpMkLst>
            <pc:docMk/>
            <pc:sldMk cId="2507510669" sldId="311"/>
            <ac:grpSpMk id="45" creationId="{39B435AB-57A5-314C-9D6E-C815D1154909}"/>
          </ac:grpSpMkLst>
        </pc:grpChg>
        <pc:grpChg chg="add">
          <ac:chgData name="Tam Nguyen" userId="17b1f148-eb4a-4eb1-847c-af5dbd5bfbb0" providerId="ADAL" clId="{563DBFD5-8B80-8641-A7B5-757F8ED3DDA9}" dt="2020-03-17T06:37:21.241" v="9642"/>
          <ac:grpSpMkLst>
            <pc:docMk/>
            <pc:sldMk cId="2507510669" sldId="311"/>
            <ac:grpSpMk id="46" creationId="{33ED09C0-0C78-B14E-8516-08F07C2441B5}"/>
          </ac:grpSpMkLst>
        </pc:grpChg>
        <pc:picChg chg="del">
          <ac:chgData name="Tam Nguyen" userId="17b1f148-eb4a-4eb1-847c-af5dbd5bfbb0" providerId="ADAL" clId="{563DBFD5-8B80-8641-A7B5-757F8ED3DDA9}" dt="2020-03-17T21:11:12.248" v="15345" actId="478"/>
          <ac:picMkLst>
            <pc:docMk/>
            <pc:sldMk cId="2507510669" sldId="311"/>
            <ac:picMk id="11" creationId="{412B0F13-DB9D-A143-8989-970DE84587FE}"/>
          </ac:picMkLst>
        </pc:picChg>
        <pc:picChg chg="del">
          <ac:chgData name="Tam Nguyen" userId="17b1f148-eb4a-4eb1-847c-af5dbd5bfbb0" providerId="ADAL" clId="{563DBFD5-8B80-8641-A7B5-757F8ED3DDA9}" dt="2020-03-17T21:12:47.484" v="15380" actId="478"/>
          <ac:picMkLst>
            <pc:docMk/>
            <pc:sldMk cId="2507510669" sldId="311"/>
            <ac:picMk id="14" creationId="{8AE2BB0F-709A-1C43-BE3E-A3CFE59DB35F}"/>
          </ac:picMkLst>
        </pc:picChg>
        <pc:picChg chg="add del mod">
          <ac:chgData name="Tam Nguyen" userId="17b1f148-eb4a-4eb1-847c-af5dbd5bfbb0" providerId="ADAL" clId="{563DBFD5-8B80-8641-A7B5-757F8ED3DDA9}" dt="2020-03-17T21:06:16.382" v="15325" actId="478"/>
          <ac:picMkLst>
            <pc:docMk/>
            <pc:sldMk cId="2507510669" sldId="311"/>
            <ac:picMk id="50" creationId="{59182540-8ECD-3A48-898A-F3814FA44C15}"/>
          </ac:picMkLst>
        </pc:picChg>
        <pc:picChg chg="add mod">
          <ac:chgData name="Tam Nguyen" userId="17b1f148-eb4a-4eb1-847c-af5dbd5bfbb0" providerId="ADAL" clId="{563DBFD5-8B80-8641-A7B5-757F8ED3DDA9}" dt="2020-03-17T22:59:19.608" v="16224" actId="1037"/>
          <ac:picMkLst>
            <pc:docMk/>
            <pc:sldMk cId="2507510669" sldId="311"/>
            <ac:picMk id="51" creationId="{65F6915D-2053-A840-B842-022B0D882628}"/>
          </ac:picMkLst>
        </pc:picChg>
        <pc:picChg chg="add mod modCrop">
          <ac:chgData name="Tam Nguyen" userId="17b1f148-eb4a-4eb1-847c-af5dbd5bfbb0" providerId="ADAL" clId="{563DBFD5-8B80-8641-A7B5-757F8ED3DDA9}" dt="2020-03-17T23:22:31.716" v="16285" actId="1038"/>
          <ac:picMkLst>
            <pc:docMk/>
            <pc:sldMk cId="2507510669" sldId="311"/>
            <ac:picMk id="53" creationId="{39395AD8-6A83-DD49-8CC7-793A06C5D820}"/>
          </ac:picMkLst>
        </pc:picChg>
        <pc:picChg chg="add mod modCrop">
          <ac:chgData name="Tam Nguyen" userId="17b1f148-eb4a-4eb1-847c-af5dbd5bfbb0" providerId="ADAL" clId="{563DBFD5-8B80-8641-A7B5-757F8ED3DDA9}" dt="2020-03-17T23:23:40.977" v="16323" actId="1035"/>
          <ac:picMkLst>
            <pc:docMk/>
            <pc:sldMk cId="2507510669" sldId="311"/>
            <ac:picMk id="55" creationId="{11095A15-9F26-E04D-BB73-C0EDD731F77D}"/>
          </ac:picMkLst>
        </pc:picChg>
        <pc:picChg chg="add del mod">
          <ac:chgData name="Tam Nguyen" userId="17b1f148-eb4a-4eb1-847c-af5dbd5bfbb0" providerId="ADAL" clId="{563DBFD5-8B80-8641-A7B5-757F8ED3DDA9}" dt="2020-03-17T22:45:08.882" v="16199"/>
          <ac:picMkLst>
            <pc:docMk/>
            <pc:sldMk cId="2507510669" sldId="311"/>
            <ac:picMk id="57" creationId="{6E944476-433D-AE4B-AA45-24BD55D4AEA7}"/>
          </ac:picMkLst>
        </pc:picChg>
        <pc:picChg chg="add del mod">
          <ac:chgData name="Tam Nguyen" userId="17b1f148-eb4a-4eb1-847c-af5dbd5bfbb0" providerId="ADAL" clId="{563DBFD5-8B80-8641-A7B5-757F8ED3DDA9}" dt="2020-03-17T23:24:48.754" v="16331" actId="478"/>
          <ac:picMkLst>
            <pc:docMk/>
            <pc:sldMk cId="2507510669" sldId="311"/>
            <ac:picMk id="59" creationId="{D48F715A-1294-6B44-8FE0-D2145D5DC108}"/>
          </ac:picMkLst>
        </pc:picChg>
        <pc:picChg chg="add mod">
          <ac:chgData name="Tam Nguyen" userId="17b1f148-eb4a-4eb1-847c-af5dbd5bfbb0" providerId="ADAL" clId="{563DBFD5-8B80-8641-A7B5-757F8ED3DDA9}" dt="2020-03-17T22:58:14.219" v="16211" actId="571"/>
          <ac:picMkLst>
            <pc:docMk/>
            <pc:sldMk cId="2507510669" sldId="311"/>
            <ac:picMk id="60" creationId="{FB0BE3C7-DF0E-214C-A1EC-E794818AB547}"/>
          </ac:picMkLst>
        </pc:picChg>
        <pc:picChg chg="add del">
          <ac:chgData name="Tam Nguyen" userId="17b1f148-eb4a-4eb1-847c-af5dbd5bfbb0" providerId="ADAL" clId="{563DBFD5-8B80-8641-A7B5-757F8ED3DDA9}" dt="2020-03-17T22:58:42.144" v="16217" actId="478"/>
          <ac:picMkLst>
            <pc:docMk/>
            <pc:sldMk cId="2507510669" sldId="311"/>
            <ac:picMk id="61" creationId="{827008A0-9C32-8840-99E5-18645CF62419}"/>
          </ac:picMkLst>
        </pc:picChg>
        <pc:picChg chg="add mod">
          <ac:chgData name="Tam Nguyen" userId="17b1f148-eb4a-4eb1-847c-af5dbd5bfbb0" providerId="ADAL" clId="{563DBFD5-8B80-8641-A7B5-757F8ED3DDA9}" dt="2020-03-17T23:24:46.084" v="16330" actId="167"/>
          <ac:picMkLst>
            <pc:docMk/>
            <pc:sldMk cId="2507510669" sldId="311"/>
            <ac:picMk id="63" creationId="{26CEF3F4-446C-3647-89DA-697B3315CBDC}"/>
          </ac:picMkLst>
        </pc:picChg>
        <pc:cxnChg chg="add mod">
          <ac:chgData name="Tam Nguyen" userId="17b1f148-eb4a-4eb1-847c-af5dbd5bfbb0" providerId="ADAL" clId="{563DBFD5-8B80-8641-A7B5-757F8ED3DDA9}" dt="2020-03-17T06:34:49.511" v="9628" actId="164"/>
          <ac:cxnSpMkLst>
            <pc:docMk/>
            <pc:sldMk cId="2507510669" sldId="311"/>
            <ac:cxnSpMk id="26" creationId="{9BC4B91D-AE13-144F-91F5-4CC9957FE521}"/>
          </ac:cxnSpMkLst>
        </pc:cxnChg>
        <pc:cxnChg chg="add mod">
          <ac:chgData name="Tam Nguyen" userId="17b1f148-eb4a-4eb1-847c-af5dbd5bfbb0" providerId="ADAL" clId="{563DBFD5-8B80-8641-A7B5-757F8ED3DDA9}" dt="2020-03-17T06:34:49.511" v="9628" actId="164"/>
          <ac:cxnSpMkLst>
            <pc:docMk/>
            <pc:sldMk cId="2507510669" sldId="311"/>
            <ac:cxnSpMk id="27" creationId="{A94B79E5-F42E-844C-BBCB-F324ED97E4BA}"/>
          </ac:cxnSpMkLst>
        </pc:cxnChg>
        <pc:cxnChg chg="add mod">
          <ac:chgData name="Tam Nguyen" userId="17b1f148-eb4a-4eb1-847c-af5dbd5bfbb0" providerId="ADAL" clId="{563DBFD5-8B80-8641-A7B5-757F8ED3DDA9}" dt="2020-03-17T06:34:43.894" v="9627" actId="164"/>
          <ac:cxnSpMkLst>
            <pc:docMk/>
            <pc:sldMk cId="2507510669" sldId="311"/>
            <ac:cxnSpMk id="31" creationId="{B12FF7EC-B814-1249-9989-EACAA508C56F}"/>
          </ac:cxnSpMkLst>
        </pc:cxnChg>
        <pc:cxnChg chg="add mod">
          <ac:chgData name="Tam Nguyen" userId="17b1f148-eb4a-4eb1-847c-af5dbd5bfbb0" providerId="ADAL" clId="{563DBFD5-8B80-8641-A7B5-757F8ED3DDA9}" dt="2020-03-17T06:34:43.894" v="9627" actId="164"/>
          <ac:cxnSpMkLst>
            <pc:docMk/>
            <pc:sldMk cId="2507510669" sldId="311"/>
            <ac:cxnSpMk id="33" creationId="{1539CA17-9156-AF4C-A55A-7D4BA7893DB0}"/>
          </ac:cxnSpMkLst>
        </pc:cxnChg>
      </pc:sldChg>
      <pc:sldChg chg="addSp delSp modSp add modAnim modNotesTx">
        <pc:chgData name="Tam Nguyen" userId="17b1f148-eb4a-4eb1-847c-af5dbd5bfbb0" providerId="ADAL" clId="{563DBFD5-8B80-8641-A7B5-757F8ED3DDA9}" dt="2020-03-19T02:55:42.471" v="21982" actId="1035"/>
        <pc:sldMkLst>
          <pc:docMk/>
          <pc:sldMk cId="3263348873" sldId="312"/>
        </pc:sldMkLst>
        <pc:spChg chg="mod">
          <ac:chgData name="Tam Nguyen" userId="17b1f148-eb4a-4eb1-847c-af5dbd5bfbb0" providerId="ADAL" clId="{563DBFD5-8B80-8641-A7B5-757F8ED3DDA9}" dt="2020-03-19T02:55:31.560" v="21966" actId="20577"/>
          <ac:spMkLst>
            <pc:docMk/>
            <pc:sldMk cId="3263348873" sldId="312"/>
            <ac:spMk id="2" creationId="{12340A66-3477-044C-B0D8-3AA47EAB4164}"/>
          </ac:spMkLst>
        </pc:spChg>
        <pc:spChg chg="mod">
          <ac:chgData name="Tam Nguyen" userId="17b1f148-eb4a-4eb1-847c-af5dbd5bfbb0" providerId="ADAL" clId="{563DBFD5-8B80-8641-A7B5-757F8ED3DDA9}" dt="2020-03-17T04:46:57.690" v="8769" actId="14100"/>
          <ac:spMkLst>
            <pc:docMk/>
            <pc:sldMk cId="3263348873" sldId="312"/>
            <ac:spMk id="3" creationId="{3D182D87-F844-374C-A19E-DF3B09B24C55}"/>
          </ac:spMkLst>
        </pc:spChg>
        <pc:spChg chg="add del mod">
          <ac:chgData name="Tam Nguyen" userId="17b1f148-eb4a-4eb1-847c-af5dbd5bfbb0" providerId="ADAL" clId="{563DBFD5-8B80-8641-A7B5-757F8ED3DDA9}" dt="2020-03-18T05:43:19.061" v="19016" actId="478"/>
          <ac:spMkLst>
            <pc:docMk/>
            <pc:sldMk cId="3263348873" sldId="312"/>
            <ac:spMk id="5" creationId="{31E2AF68-0C2E-EB4B-8B9F-FEE2F81368E3}"/>
          </ac:spMkLst>
        </pc:spChg>
        <pc:spChg chg="del">
          <ac:chgData name="Tam Nguyen" userId="17b1f148-eb4a-4eb1-847c-af5dbd5bfbb0" providerId="ADAL" clId="{563DBFD5-8B80-8641-A7B5-757F8ED3DDA9}" dt="2020-03-18T05:51:45.970" v="19278" actId="478"/>
          <ac:spMkLst>
            <pc:docMk/>
            <pc:sldMk cId="3263348873" sldId="312"/>
            <ac:spMk id="9" creationId="{D658F735-5CAA-47DE-A105-974C43EE5295}"/>
          </ac:spMkLst>
        </pc:spChg>
        <pc:spChg chg="mod">
          <ac:chgData name="Tam Nguyen" userId="17b1f148-eb4a-4eb1-847c-af5dbd5bfbb0" providerId="ADAL" clId="{563DBFD5-8B80-8641-A7B5-757F8ED3DDA9}" dt="2020-03-18T05:44:35.190" v="19071" actId="14100"/>
          <ac:spMkLst>
            <pc:docMk/>
            <pc:sldMk cId="3263348873" sldId="312"/>
            <ac:spMk id="18" creationId="{9DB6E5D4-EB18-6547-BC8D-C677A049AC86}"/>
          </ac:spMkLst>
        </pc:spChg>
        <pc:spChg chg="mod">
          <ac:chgData name="Tam Nguyen" userId="17b1f148-eb4a-4eb1-847c-af5dbd5bfbb0" providerId="ADAL" clId="{563DBFD5-8B80-8641-A7B5-757F8ED3DDA9}" dt="2020-03-18T05:44:58.809" v="19103" actId="1037"/>
          <ac:spMkLst>
            <pc:docMk/>
            <pc:sldMk cId="3263348873" sldId="312"/>
            <ac:spMk id="20" creationId="{43B228BB-2538-F142-93C0-612ADF298797}"/>
          </ac:spMkLst>
        </pc:spChg>
        <pc:spChg chg="mod">
          <ac:chgData name="Tam Nguyen" userId="17b1f148-eb4a-4eb1-847c-af5dbd5bfbb0" providerId="ADAL" clId="{563DBFD5-8B80-8641-A7B5-757F8ED3DDA9}" dt="2020-03-18T05:45:12.467" v="19122" actId="20577"/>
          <ac:spMkLst>
            <pc:docMk/>
            <pc:sldMk cId="3263348873" sldId="312"/>
            <ac:spMk id="21" creationId="{A15095BF-9F12-3842-8B97-57963E764DF9}"/>
          </ac:spMkLst>
        </pc:spChg>
        <pc:spChg chg="mod">
          <ac:chgData name="Tam Nguyen" userId="17b1f148-eb4a-4eb1-847c-af5dbd5bfbb0" providerId="ADAL" clId="{563DBFD5-8B80-8641-A7B5-757F8ED3DDA9}" dt="2020-03-18T11:12:38.452" v="19796"/>
          <ac:spMkLst>
            <pc:docMk/>
            <pc:sldMk cId="3263348873" sldId="312"/>
            <ac:spMk id="22" creationId="{F24A9F30-9682-474B-9072-A32871BEE403}"/>
          </ac:spMkLst>
        </pc:spChg>
        <pc:spChg chg="del mod">
          <ac:chgData name="Tam Nguyen" userId="17b1f148-eb4a-4eb1-847c-af5dbd5bfbb0" providerId="ADAL" clId="{563DBFD5-8B80-8641-A7B5-757F8ED3DDA9}" dt="2020-03-18T05:46:52.684" v="19197" actId="478"/>
          <ac:spMkLst>
            <pc:docMk/>
            <pc:sldMk cId="3263348873" sldId="312"/>
            <ac:spMk id="28" creationId="{05B539BF-7241-4186-AF9F-392C3D25163D}"/>
          </ac:spMkLst>
        </pc:spChg>
        <pc:spChg chg="del mod">
          <ac:chgData name="Tam Nguyen" userId="17b1f148-eb4a-4eb1-847c-af5dbd5bfbb0" providerId="ADAL" clId="{563DBFD5-8B80-8641-A7B5-757F8ED3DDA9}" dt="2020-03-18T05:46:50.118" v="19196" actId="478"/>
          <ac:spMkLst>
            <pc:docMk/>
            <pc:sldMk cId="3263348873" sldId="312"/>
            <ac:spMk id="29" creationId="{2AE84EBC-FF8A-47FF-9FA4-CC9D5538BB9B}"/>
          </ac:spMkLst>
        </pc:spChg>
        <pc:spChg chg="mod">
          <ac:chgData name="Tam Nguyen" userId="17b1f148-eb4a-4eb1-847c-af5dbd5bfbb0" providerId="ADAL" clId="{563DBFD5-8B80-8641-A7B5-757F8ED3DDA9}" dt="2020-03-18T05:46:27.263" v="19187"/>
          <ac:spMkLst>
            <pc:docMk/>
            <pc:sldMk cId="3263348873" sldId="312"/>
            <ac:spMk id="32" creationId="{FEA60167-6570-8A4E-8189-96EA98F2601E}"/>
          </ac:spMkLst>
        </pc:spChg>
        <pc:spChg chg="mod">
          <ac:chgData name="Tam Nguyen" userId="17b1f148-eb4a-4eb1-847c-af5dbd5bfbb0" providerId="ADAL" clId="{563DBFD5-8B80-8641-A7B5-757F8ED3DDA9}" dt="2020-03-18T05:46:38.497" v="19193" actId="20577"/>
          <ac:spMkLst>
            <pc:docMk/>
            <pc:sldMk cId="3263348873" sldId="312"/>
            <ac:spMk id="33" creationId="{364631B4-2C83-7249-9163-DD92FF2AC8A9}"/>
          </ac:spMkLst>
        </pc:spChg>
        <pc:spChg chg="mod">
          <ac:chgData name="Tam Nguyen" userId="17b1f148-eb4a-4eb1-847c-af5dbd5bfbb0" providerId="ADAL" clId="{563DBFD5-8B80-8641-A7B5-757F8ED3DDA9}" dt="2020-03-18T05:46:45.706" v="19195" actId="20577"/>
          <ac:spMkLst>
            <pc:docMk/>
            <pc:sldMk cId="3263348873" sldId="312"/>
            <ac:spMk id="34" creationId="{1D468F92-6395-604B-8A1B-92F25EDE609A}"/>
          </ac:spMkLst>
        </pc:spChg>
        <pc:spChg chg="mod">
          <ac:chgData name="Tam Nguyen" userId="17b1f148-eb4a-4eb1-847c-af5dbd5bfbb0" providerId="ADAL" clId="{563DBFD5-8B80-8641-A7B5-757F8ED3DDA9}" dt="2020-03-18T05:46:12.505" v="19154" actId="20577"/>
          <ac:spMkLst>
            <pc:docMk/>
            <pc:sldMk cId="3263348873" sldId="312"/>
            <ac:spMk id="36" creationId="{14C65680-7604-6A45-8603-A5477410093A}"/>
          </ac:spMkLst>
        </pc:spChg>
        <pc:spChg chg="mod">
          <ac:chgData name="Tam Nguyen" userId="17b1f148-eb4a-4eb1-847c-af5dbd5bfbb0" providerId="ADAL" clId="{563DBFD5-8B80-8641-A7B5-757F8ED3DDA9}" dt="2020-03-18T05:50:32.017" v="19258" actId="208"/>
          <ac:spMkLst>
            <pc:docMk/>
            <pc:sldMk cId="3263348873" sldId="312"/>
            <ac:spMk id="42" creationId="{F211A34C-3C98-FB41-81E9-41E7DFFF344D}"/>
          </ac:spMkLst>
        </pc:spChg>
        <pc:spChg chg="mod">
          <ac:chgData name="Tam Nguyen" userId="17b1f148-eb4a-4eb1-847c-af5dbd5bfbb0" providerId="ADAL" clId="{563DBFD5-8B80-8641-A7B5-757F8ED3DDA9}" dt="2020-03-18T05:50:45.051" v="19266" actId="1037"/>
          <ac:spMkLst>
            <pc:docMk/>
            <pc:sldMk cId="3263348873" sldId="312"/>
            <ac:spMk id="43" creationId="{5AB3036E-7C24-AD4C-8259-0DB03AAC4E3D}"/>
          </ac:spMkLst>
        </pc:spChg>
        <pc:spChg chg="mod">
          <ac:chgData name="Tam Nguyen" userId="17b1f148-eb4a-4eb1-847c-af5dbd5bfbb0" providerId="ADAL" clId="{563DBFD5-8B80-8641-A7B5-757F8ED3DDA9}" dt="2020-03-18T05:50:42.804" v="19263" actId="1037"/>
          <ac:spMkLst>
            <pc:docMk/>
            <pc:sldMk cId="3263348873" sldId="312"/>
            <ac:spMk id="49" creationId="{DABCBEC2-2F41-494F-8198-0705B271E045}"/>
          </ac:spMkLst>
        </pc:spChg>
        <pc:spChg chg="add mod">
          <ac:chgData name="Tam Nguyen" userId="17b1f148-eb4a-4eb1-847c-af5dbd5bfbb0" providerId="ADAL" clId="{563DBFD5-8B80-8641-A7B5-757F8ED3DDA9}" dt="2020-03-18T06:12:33.062" v="19575" actId="1037"/>
          <ac:spMkLst>
            <pc:docMk/>
            <pc:sldMk cId="3263348873" sldId="312"/>
            <ac:spMk id="50" creationId="{D66269FC-021D-6846-B66E-CD29528BD8E2}"/>
          </ac:spMkLst>
        </pc:spChg>
        <pc:spChg chg="add mod">
          <ac:chgData name="Tam Nguyen" userId="17b1f148-eb4a-4eb1-847c-af5dbd5bfbb0" providerId="ADAL" clId="{563DBFD5-8B80-8641-A7B5-757F8ED3DDA9}" dt="2020-03-18T06:12:40.400" v="19579" actId="1038"/>
          <ac:spMkLst>
            <pc:docMk/>
            <pc:sldMk cId="3263348873" sldId="312"/>
            <ac:spMk id="52" creationId="{7A453A0F-5988-A640-B75B-797D33679C5F}"/>
          </ac:spMkLst>
        </pc:spChg>
        <pc:spChg chg="add mod">
          <ac:chgData name="Tam Nguyen" userId="17b1f148-eb4a-4eb1-847c-af5dbd5bfbb0" providerId="ADAL" clId="{563DBFD5-8B80-8641-A7B5-757F8ED3DDA9}" dt="2020-03-18T06:12:40.400" v="19579" actId="1038"/>
          <ac:spMkLst>
            <pc:docMk/>
            <pc:sldMk cId="3263348873" sldId="312"/>
            <ac:spMk id="53" creationId="{BE094C4A-9E79-E745-A9B1-A1017BCA64A8}"/>
          </ac:spMkLst>
        </pc:spChg>
        <pc:spChg chg="add mod">
          <ac:chgData name="Tam Nguyen" userId="17b1f148-eb4a-4eb1-847c-af5dbd5bfbb0" providerId="ADAL" clId="{563DBFD5-8B80-8641-A7B5-757F8ED3DDA9}" dt="2020-03-18T05:58:51.713" v="19386" actId="208"/>
          <ac:spMkLst>
            <pc:docMk/>
            <pc:sldMk cId="3263348873" sldId="312"/>
            <ac:spMk id="54" creationId="{F437CF6C-9154-CF41-AAA4-5C60803BE1D9}"/>
          </ac:spMkLst>
        </pc:spChg>
        <pc:spChg chg="add mod">
          <ac:chgData name="Tam Nguyen" userId="17b1f148-eb4a-4eb1-847c-af5dbd5bfbb0" providerId="ADAL" clId="{563DBFD5-8B80-8641-A7B5-757F8ED3DDA9}" dt="2020-03-18T05:58:51.713" v="19386" actId="208"/>
          <ac:spMkLst>
            <pc:docMk/>
            <pc:sldMk cId="3263348873" sldId="312"/>
            <ac:spMk id="55" creationId="{42473CFD-9F61-9A4F-B2BD-67544652CDB7}"/>
          </ac:spMkLst>
        </pc:spChg>
        <pc:spChg chg="add mod">
          <ac:chgData name="Tam Nguyen" userId="17b1f148-eb4a-4eb1-847c-af5dbd5bfbb0" providerId="ADAL" clId="{563DBFD5-8B80-8641-A7B5-757F8ED3DDA9}" dt="2020-03-18T06:14:56.488" v="19600" actId="1037"/>
          <ac:spMkLst>
            <pc:docMk/>
            <pc:sldMk cId="3263348873" sldId="312"/>
            <ac:spMk id="80" creationId="{EC006367-0B91-584B-B686-2AB955EC6631}"/>
          </ac:spMkLst>
        </pc:spChg>
        <pc:spChg chg="add del mod">
          <ac:chgData name="Tam Nguyen" userId="17b1f148-eb4a-4eb1-847c-af5dbd5bfbb0" providerId="ADAL" clId="{563DBFD5-8B80-8641-A7B5-757F8ED3DDA9}" dt="2020-03-18T06:11:08.414" v="19534"/>
          <ac:spMkLst>
            <pc:docMk/>
            <pc:sldMk cId="3263348873" sldId="312"/>
            <ac:spMk id="82" creationId="{058B0576-4BE5-7D48-9EA2-97E5A8EBC922}"/>
          </ac:spMkLst>
        </pc:spChg>
        <pc:spChg chg="add mod">
          <ac:chgData name="Tam Nguyen" userId="17b1f148-eb4a-4eb1-847c-af5dbd5bfbb0" providerId="ADAL" clId="{563DBFD5-8B80-8641-A7B5-757F8ED3DDA9}" dt="2020-03-18T06:12:22.079" v="19556" actId="164"/>
          <ac:spMkLst>
            <pc:docMk/>
            <pc:sldMk cId="3263348873" sldId="312"/>
            <ac:spMk id="83" creationId="{A86DF6B9-9E59-AC44-A1F9-17B2FF081A5F}"/>
          </ac:spMkLst>
        </pc:spChg>
        <pc:spChg chg="add mod">
          <ac:chgData name="Tam Nguyen" userId="17b1f148-eb4a-4eb1-847c-af5dbd5bfbb0" providerId="ADAL" clId="{563DBFD5-8B80-8641-A7B5-757F8ED3DDA9}" dt="2020-03-19T02:55:42.471" v="21982" actId="1035"/>
          <ac:spMkLst>
            <pc:docMk/>
            <pc:sldMk cId="3263348873" sldId="312"/>
            <ac:spMk id="85" creationId="{935C2E41-8972-A04B-92F2-E249A70C11A1}"/>
          </ac:spMkLst>
        </pc:spChg>
        <pc:spChg chg="add mod">
          <ac:chgData name="Tam Nguyen" userId="17b1f148-eb4a-4eb1-847c-af5dbd5bfbb0" providerId="ADAL" clId="{563DBFD5-8B80-8641-A7B5-757F8ED3DDA9}" dt="2020-03-19T02:55:42.471" v="21982" actId="1035"/>
          <ac:spMkLst>
            <pc:docMk/>
            <pc:sldMk cId="3263348873" sldId="312"/>
            <ac:spMk id="86" creationId="{70B78757-92B4-AF4C-B209-004E3DD1CA02}"/>
          </ac:spMkLst>
        </pc:spChg>
        <pc:grpChg chg="add mod">
          <ac:chgData name="Tam Nguyen" userId="17b1f148-eb4a-4eb1-847c-af5dbd5bfbb0" providerId="ADAL" clId="{563DBFD5-8B80-8641-A7B5-757F8ED3DDA9}" dt="2020-03-18T06:12:33.062" v="19575" actId="1037"/>
          <ac:grpSpMkLst>
            <pc:docMk/>
            <pc:sldMk cId="3263348873" sldId="312"/>
            <ac:grpSpMk id="14" creationId="{51C55C7D-FE92-0642-B249-47D890544C36}"/>
          </ac:grpSpMkLst>
        </pc:grpChg>
        <pc:grpChg chg="add mod">
          <ac:chgData name="Tam Nguyen" userId="17b1f148-eb4a-4eb1-847c-af5dbd5bfbb0" providerId="ADAL" clId="{563DBFD5-8B80-8641-A7B5-757F8ED3DDA9}" dt="2020-03-18T06:12:40.400" v="19579" actId="1038"/>
          <ac:grpSpMkLst>
            <pc:docMk/>
            <pc:sldMk cId="3263348873" sldId="312"/>
            <ac:grpSpMk id="16" creationId="{B1D7471E-5EFA-EC41-AA64-ECD6367C535D}"/>
          </ac:grpSpMkLst>
        </pc:grpChg>
        <pc:grpChg chg="add mod">
          <ac:chgData name="Tam Nguyen" userId="17b1f148-eb4a-4eb1-847c-af5dbd5bfbb0" providerId="ADAL" clId="{563DBFD5-8B80-8641-A7B5-757F8ED3DDA9}" dt="2020-03-18T06:12:40.400" v="19579" actId="1038"/>
          <ac:grpSpMkLst>
            <pc:docMk/>
            <pc:sldMk cId="3263348873" sldId="312"/>
            <ac:grpSpMk id="30" creationId="{DE60D217-FC80-A04E-9300-F7066FC264E3}"/>
          </ac:grpSpMkLst>
        </pc:grpChg>
        <pc:grpChg chg="add del mod">
          <ac:chgData name="Tam Nguyen" userId="17b1f148-eb4a-4eb1-847c-af5dbd5bfbb0" providerId="ADAL" clId="{563DBFD5-8B80-8641-A7B5-757F8ED3DDA9}" dt="2020-03-18T05:47:36.601" v="19206" actId="478"/>
          <ac:grpSpMkLst>
            <pc:docMk/>
            <pc:sldMk cId="3263348873" sldId="312"/>
            <ac:grpSpMk id="38" creationId="{6F3D93AE-E45B-8143-8376-7E13D5A6F56C}"/>
          </ac:grpSpMkLst>
        </pc:grpChg>
        <pc:grpChg chg="add mod">
          <ac:chgData name="Tam Nguyen" userId="17b1f148-eb4a-4eb1-847c-af5dbd5bfbb0" providerId="ADAL" clId="{563DBFD5-8B80-8641-A7B5-757F8ED3DDA9}" dt="2020-03-18T05:47:53.287" v="19208" actId="164"/>
          <ac:grpSpMkLst>
            <pc:docMk/>
            <pc:sldMk cId="3263348873" sldId="312"/>
            <ac:grpSpMk id="41" creationId="{CCD76709-3C87-EA47-89AA-091A98015A45}"/>
          </ac:grpSpMkLst>
        </pc:grpChg>
        <pc:grpChg chg="add del mod">
          <ac:chgData name="Tam Nguyen" userId="17b1f148-eb4a-4eb1-847c-af5dbd5bfbb0" providerId="ADAL" clId="{563DBFD5-8B80-8641-A7B5-757F8ED3DDA9}" dt="2020-03-18T05:49:09.852" v="19246" actId="478"/>
          <ac:grpSpMkLst>
            <pc:docMk/>
            <pc:sldMk cId="3263348873" sldId="312"/>
            <ac:grpSpMk id="45" creationId="{2CA95B74-FF4E-2346-8B6E-A63A5B794638}"/>
          </ac:grpSpMkLst>
        </pc:grpChg>
        <pc:grpChg chg="mod topLvl">
          <ac:chgData name="Tam Nguyen" userId="17b1f148-eb4a-4eb1-847c-af5dbd5bfbb0" providerId="ADAL" clId="{563DBFD5-8B80-8641-A7B5-757F8ED3DDA9}" dt="2020-03-18T06:12:33.062" v="19575" actId="1037"/>
          <ac:grpSpMkLst>
            <pc:docMk/>
            <pc:sldMk cId="3263348873" sldId="312"/>
            <ac:grpSpMk id="46" creationId="{C55CD6A9-A4A3-F640-8DD4-F82D6FD02E23}"/>
          </ac:grpSpMkLst>
        </pc:grpChg>
        <pc:grpChg chg="add del mod">
          <ac:chgData name="Tam Nguyen" userId="17b1f148-eb4a-4eb1-847c-af5dbd5bfbb0" providerId="ADAL" clId="{563DBFD5-8B80-8641-A7B5-757F8ED3DDA9}" dt="2020-03-18T05:56:49.725" v="19360" actId="478"/>
          <ac:grpSpMkLst>
            <pc:docMk/>
            <pc:sldMk cId="3263348873" sldId="312"/>
            <ac:grpSpMk id="56" creationId="{5927240E-2365-B54E-8072-BB53A3B4CC42}"/>
          </ac:grpSpMkLst>
        </pc:grpChg>
        <pc:grpChg chg="add mod">
          <ac:chgData name="Tam Nguyen" userId="17b1f148-eb4a-4eb1-847c-af5dbd5bfbb0" providerId="ADAL" clId="{563DBFD5-8B80-8641-A7B5-757F8ED3DDA9}" dt="2020-03-18T06:12:22.079" v="19556" actId="164"/>
          <ac:grpSpMkLst>
            <pc:docMk/>
            <pc:sldMk cId="3263348873" sldId="312"/>
            <ac:grpSpMk id="81" creationId="{1B567711-1A9B-7A45-866F-E4AE9D24350D}"/>
          </ac:grpSpMkLst>
        </pc:grpChg>
        <pc:grpChg chg="add mod">
          <ac:chgData name="Tam Nguyen" userId="17b1f148-eb4a-4eb1-847c-af5dbd5bfbb0" providerId="ADAL" clId="{563DBFD5-8B80-8641-A7B5-757F8ED3DDA9}" dt="2020-03-18T06:43:04.433" v="19790" actId="1036"/>
          <ac:grpSpMkLst>
            <pc:docMk/>
            <pc:sldMk cId="3263348873" sldId="312"/>
            <ac:grpSpMk id="84" creationId="{7D251F24-1F68-904A-BFB5-F7F36CAC0809}"/>
          </ac:grpSpMkLst>
        </pc:grpChg>
        <pc:picChg chg="mod modCrop">
          <ac:chgData name="Tam Nguyen" userId="17b1f148-eb4a-4eb1-847c-af5dbd5bfbb0" providerId="ADAL" clId="{563DBFD5-8B80-8641-A7B5-757F8ED3DDA9}" dt="2020-03-19T02:55:42.471" v="21982" actId="1035"/>
          <ac:picMkLst>
            <pc:docMk/>
            <pc:sldMk cId="3263348873" sldId="312"/>
            <ac:picMk id="3" creationId="{0F2BDF49-AEDA-4D18-A0F7-2A8AE25AFE05}"/>
          </ac:picMkLst>
        </pc:picChg>
        <pc:picChg chg="mod">
          <ac:chgData name="Tam Nguyen" userId="17b1f148-eb4a-4eb1-847c-af5dbd5bfbb0" providerId="ADAL" clId="{563DBFD5-8B80-8641-A7B5-757F8ED3DDA9}" dt="2020-03-19T02:55:42.471" v="21982" actId="1035"/>
          <ac:picMkLst>
            <pc:docMk/>
            <pc:sldMk cId="3263348873" sldId="312"/>
            <ac:picMk id="6" creationId="{83D0C689-7637-49CD-AA5A-E1D1B0A25191}"/>
          </ac:picMkLst>
        </pc:picChg>
        <pc:picChg chg="mod">
          <ac:chgData name="Tam Nguyen" userId="17b1f148-eb4a-4eb1-847c-af5dbd5bfbb0" providerId="ADAL" clId="{563DBFD5-8B80-8641-A7B5-757F8ED3DDA9}" dt="2020-03-18T03:14:04.867" v="17729" actId="1076"/>
          <ac:picMkLst>
            <pc:docMk/>
            <pc:sldMk cId="3263348873" sldId="312"/>
            <ac:picMk id="11" creationId="{D4E71D4A-2A89-4A00-BB57-8044624DD72A}"/>
          </ac:picMkLst>
        </pc:picChg>
        <pc:picChg chg="mod">
          <ac:chgData name="Tam Nguyen" userId="17b1f148-eb4a-4eb1-847c-af5dbd5bfbb0" providerId="ADAL" clId="{563DBFD5-8B80-8641-A7B5-757F8ED3DDA9}" dt="2020-03-18T03:14:02.770" v="17728" actId="1076"/>
          <ac:picMkLst>
            <pc:docMk/>
            <pc:sldMk cId="3263348873" sldId="312"/>
            <ac:picMk id="15" creationId="{F2A8CCC3-86C4-4979-BEC0-463C15249486}"/>
          </ac:picMkLst>
        </pc:picChg>
        <pc:picChg chg="mod">
          <ac:chgData name="Tam Nguyen" userId="17b1f148-eb4a-4eb1-847c-af5dbd5bfbb0" providerId="ADAL" clId="{563DBFD5-8B80-8641-A7B5-757F8ED3DDA9}" dt="2020-03-18T03:16:00.832" v="17730" actId="1076"/>
          <ac:picMkLst>
            <pc:docMk/>
            <pc:sldMk cId="3263348873" sldId="312"/>
            <ac:picMk id="17" creationId="{76C656C7-59EB-496D-9F63-E9FAE098D1DC}"/>
          </ac:picMkLst>
        </pc:picChg>
        <pc:picChg chg="mod">
          <ac:chgData name="Tam Nguyen" userId="17b1f148-eb4a-4eb1-847c-af5dbd5bfbb0" providerId="ADAL" clId="{563DBFD5-8B80-8641-A7B5-757F8ED3DDA9}" dt="2020-03-18T05:42:37.149" v="19013" actId="14100"/>
          <ac:picMkLst>
            <pc:docMk/>
            <pc:sldMk cId="3263348873" sldId="312"/>
            <ac:picMk id="19" creationId="{ED892B1E-1E42-4B25-A95E-D0D2A9AF9781}"/>
          </ac:picMkLst>
        </pc:picChg>
        <pc:picChg chg="mod">
          <ac:chgData name="Tam Nguyen" userId="17b1f148-eb4a-4eb1-847c-af5dbd5bfbb0" providerId="ADAL" clId="{563DBFD5-8B80-8641-A7B5-757F8ED3DDA9}" dt="2020-03-18T05:50:52.637" v="19267" actId="14100"/>
          <ac:picMkLst>
            <pc:docMk/>
            <pc:sldMk cId="3263348873" sldId="312"/>
            <ac:picMk id="23" creationId="{FFCCDB42-A47F-4284-98B5-774F490D605B}"/>
          </ac:picMkLst>
        </pc:picChg>
        <pc:picChg chg="mod modCrop">
          <ac:chgData name="Tam Nguyen" userId="17b1f148-eb4a-4eb1-847c-af5dbd5bfbb0" providerId="ADAL" clId="{563DBFD5-8B80-8641-A7B5-757F8ED3DDA9}" dt="2020-03-18T06:12:33.062" v="19575" actId="1037"/>
          <ac:picMkLst>
            <pc:docMk/>
            <pc:sldMk cId="3263348873" sldId="312"/>
            <ac:picMk id="27" creationId="{DAF4B5E7-1D14-4248-8AEE-2DAD64FE2FBA}"/>
          </ac:picMkLst>
        </pc:picChg>
        <pc:picChg chg="add mod">
          <ac:chgData name="Tam Nguyen" userId="17b1f148-eb4a-4eb1-847c-af5dbd5bfbb0" providerId="ADAL" clId="{563DBFD5-8B80-8641-A7B5-757F8ED3DDA9}" dt="2020-03-19T02:52:56.842" v="21923" actId="1035"/>
          <ac:picMkLst>
            <pc:docMk/>
            <pc:sldMk cId="3263348873" sldId="312"/>
            <ac:picMk id="44" creationId="{CDE01F9C-ED09-E542-87A5-F9C28EC68F15}"/>
          </ac:picMkLst>
        </pc:picChg>
        <pc:picChg chg="del topLvl">
          <ac:chgData name="Tam Nguyen" userId="17b1f148-eb4a-4eb1-847c-af5dbd5bfbb0" providerId="ADAL" clId="{563DBFD5-8B80-8641-A7B5-757F8ED3DDA9}" dt="2020-03-18T05:49:09.852" v="19246" actId="478"/>
          <ac:picMkLst>
            <pc:docMk/>
            <pc:sldMk cId="3263348873" sldId="312"/>
            <ac:picMk id="47" creationId="{73CF2BD2-184B-4441-95AA-B4837FCDB08A}"/>
          </ac:picMkLst>
        </pc:picChg>
        <pc:picChg chg="add mod modCrop">
          <ac:chgData name="Tam Nguyen" userId="17b1f148-eb4a-4eb1-847c-af5dbd5bfbb0" providerId="ADAL" clId="{563DBFD5-8B80-8641-A7B5-757F8ED3DDA9}" dt="2020-03-19T02:55:42.471" v="21982" actId="1035"/>
          <ac:picMkLst>
            <pc:docMk/>
            <pc:sldMk cId="3263348873" sldId="312"/>
            <ac:picMk id="51" creationId="{FA5CF772-4DED-5B44-B72E-9C48DEE60DDC}"/>
          </ac:picMkLst>
        </pc:picChg>
        <pc:cxnChg chg="mod">
          <ac:chgData name="Tam Nguyen" userId="17b1f148-eb4a-4eb1-847c-af5dbd5bfbb0" providerId="ADAL" clId="{563DBFD5-8B80-8641-A7B5-757F8ED3DDA9}" dt="2020-03-18T05:44:35.190" v="19071" actId="14100"/>
          <ac:cxnSpMkLst>
            <pc:docMk/>
            <pc:sldMk cId="3263348873" sldId="312"/>
            <ac:cxnSpMk id="25" creationId="{6896C55E-54C5-6F48-8A1C-52333E013633}"/>
          </ac:cxnSpMkLst>
        </pc:cxnChg>
        <pc:cxnChg chg="mod">
          <ac:chgData name="Tam Nguyen" userId="17b1f148-eb4a-4eb1-847c-af5dbd5bfbb0" providerId="ADAL" clId="{563DBFD5-8B80-8641-A7B5-757F8ED3DDA9}" dt="2020-03-18T05:45:19.128" v="19123" actId="14100"/>
          <ac:cxnSpMkLst>
            <pc:docMk/>
            <pc:sldMk cId="3263348873" sldId="312"/>
            <ac:cxnSpMk id="26" creationId="{8C711C23-565A-5D4B-853A-317E6A9EC509}"/>
          </ac:cxnSpMkLst>
        </pc:cxnChg>
        <pc:cxnChg chg="mod">
          <ac:chgData name="Tam Nguyen" userId="17b1f148-eb4a-4eb1-847c-af5dbd5bfbb0" providerId="ADAL" clId="{563DBFD5-8B80-8641-A7B5-757F8ED3DDA9}" dt="2020-03-18T05:45:50.268" v="19130" actId="14100"/>
          <ac:cxnSpMkLst>
            <pc:docMk/>
            <pc:sldMk cId="3263348873" sldId="312"/>
            <ac:cxnSpMk id="35" creationId="{6B48CFB4-E5A7-D147-968F-07054FB393FA}"/>
          </ac:cxnSpMkLst>
        </pc:cxnChg>
        <pc:cxnChg chg="mod">
          <ac:chgData name="Tam Nguyen" userId="17b1f148-eb4a-4eb1-847c-af5dbd5bfbb0" providerId="ADAL" clId="{563DBFD5-8B80-8641-A7B5-757F8ED3DDA9}" dt="2020-03-18T05:45:53.818" v="19131" actId="14100"/>
          <ac:cxnSpMkLst>
            <pc:docMk/>
            <pc:sldMk cId="3263348873" sldId="312"/>
            <ac:cxnSpMk id="37" creationId="{4C108913-202C-C94A-A471-E8FBE4467EE7}"/>
          </ac:cxnSpMkLst>
        </pc:cxnChg>
      </pc:sldChg>
      <pc:sldChg chg="addSp delSp modSp add">
        <pc:chgData name="Tam Nguyen" userId="17b1f148-eb4a-4eb1-847c-af5dbd5bfbb0" providerId="ADAL" clId="{563DBFD5-8B80-8641-A7B5-757F8ED3DDA9}" dt="2020-03-18T11:23:27.727" v="20135" actId="20577"/>
        <pc:sldMkLst>
          <pc:docMk/>
          <pc:sldMk cId="1898931892" sldId="313"/>
        </pc:sldMkLst>
        <pc:spChg chg="mod">
          <ac:chgData name="Tam Nguyen" userId="17b1f148-eb4a-4eb1-847c-af5dbd5bfbb0" providerId="ADAL" clId="{563DBFD5-8B80-8641-A7B5-757F8ED3DDA9}" dt="2020-03-17T06:28:35.259" v="9456" actId="113"/>
          <ac:spMkLst>
            <pc:docMk/>
            <pc:sldMk cId="1898931892" sldId="313"/>
            <ac:spMk id="2" creationId="{76FC8DB3-545B-2A4E-BE51-3D7ECBD1110B}"/>
          </ac:spMkLst>
        </pc:spChg>
        <pc:spChg chg="del">
          <ac:chgData name="Tam Nguyen" userId="17b1f148-eb4a-4eb1-847c-af5dbd5bfbb0" providerId="ADAL" clId="{563DBFD5-8B80-8641-A7B5-757F8ED3DDA9}" dt="2020-03-17T06:28:12.956" v="9451" actId="478"/>
          <ac:spMkLst>
            <pc:docMk/>
            <pc:sldMk cId="1898931892" sldId="313"/>
            <ac:spMk id="5" creationId="{AA646B4B-FB52-1F4A-817A-DF4859985AD2}"/>
          </ac:spMkLst>
        </pc:spChg>
        <pc:spChg chg="del mod">
          <ac:chgData name="Tam Nguyen" userId="17b1f148-eb4a-4eb1-847c-af5dbd5bfbb0" providerId="ADAL" clId="{563DBFD5-8B80-8641-A7B5-757F8ED3DDA9}" dt="2020-03-17T06:36:03.281" v="9632" actId="478"/>
          <ac:spMkLst>
            <pc:docMk/>
            <pc:sldMk cId="1898931892" sldId="313"/>
            <ac:spMk id="6" creationId="{B65A0C01-F984-AA4A-889F-E438B7F22F03}"/>
          </ac:spMkLst>
        </pc:spChg>
        <pc:spChg chg="add mod">
          <ac:chgData name="Tam Nguyen" userId="17b1f148-eb4a-4eb1-847c-af5dbd5bfbb0" providerId="ADAL" clId="{563DBFD5-8B80-8641-A7B5-757F8ED3DDA9}" dt="2020-03-17T06:37:05.818" v="9639" actId="164"/>
          <ac:spMkLst>
            <pc:docMk/>
            <pc:sldMk cId="1898931892" sldId="313"/>
            <ac:spMk id="7" creationId="{308AD002-3627-ED46-BC3F-921F3286F23A}"/>
          </ac:spMkLst>
        </pc:spChg>
        <pc:spChg chg="add mod">
          <ac:chgData name="Tam Nguyen" userId="17b1f148-eb4a-4eb1-847c-af5dbd5bfbb0" providerId="ADAL" clId="{563DBFD5-8B80-8641-A7B5-757F8ED3DDA9}" dt="2020-03-17T06:37:05.818" v="9639" actId="164"/>
          <ac:spMkLst>
            <pc:docMk/>
            <pc:sldMk cId="1898931892" sldId="313"/>
            <ac:spMk id="8" creationId="{BB51E49E-906C-CD4F-872E-C1A6A1739958}"/>
          </ac:spMkLst>
        </pc:spChg>
        <pc:spChg chg="add del">
          <ac:chgData name="Tam Nguyen" userId="17b1f148-eb4a-4eb1-847c-af5dbd5bfbb0" providerId="ADAL" clId="{563DBFD5-8B80-8641-A7B5-757F8ED3DDA9}" dt="2020-03-17T23:14:28.156" v="16238" actId="478"/>
          <ac:spMkLst>
            <pc:docMk/>
            <pc:sldMk cId="1898931892" sldId="313"/>
            <ac:spMk id="17" creationId="{BECB2650-FB2C-8346-AD8F-89FCC0914D8A}"/>
          </ac:spMkLst>
        </pc:spChg>
        <pc:spChg chg="mod">
          <ac:chgData name="Tam Nguyen" userId="17b1f148-eb4a-4eb1-847c-af5dbd5bfbb0" providerId="ADAL" clId="{563DBFD5-8B80-8641-A7B5-757F8ED3DDA9}" dt="2020-03-17T07:02:11.063" v="10058" actId="20577"/>
          <ac:spMkLst>
            <pc:docMk/>
            <pc:sldMk cId="1898931892" sldId="313"/>
            <ac:spMk id="20" creationId="{AA7ECEFC-D182-9949-AF00-5735CEB728A0}"/>
          </ac:spMkLst>
        </pc:spChg>
        <pc:spChg chg="mod">
          <ac:chgData name="Tam Nguyen" userId="17b1f148-eb4a-4eb1-847c-af5dbd5bfbb0" providerId="ADAL" clId="{563DBFD5-8B80-8641-A7B5-757F8ED3DDA9}" dt="2020-03-17T07:02:22.656" v="10062" actId="20577"/>
          <ac:spMkLst>
            <pc:docMk/>
            <pc:sldMk cId="1898931892" sldId="313"/>
            <ac:spMk id="21" creationId="{D333E558-B887-E843-93A8-34198A3D9E5A}"/>
          </ac:spMkLst>
        </pc:spChg>
        <pc:spChg chg="mod">
          <ac:chgData name="Tam Nguyen" userId="17b1f148-eb4a-4eb1-847c-af5dbd5bfbb0" providerId="ADAL" clId="{563DBFD5-8B80-8641-A7B5-757F8ED3DDA9}" dt="2020-03-17T07:02:01.934" v="10054" actId="20577"/>
          <ac:spMkLst>
            <pc:docMk/>
            <pc:sldMk cId="1898931892" sldId="313"/>
            <ac:spMk id="29" creationId="{7F856813-00A6-9843-9A74-D433E11E84AA}"/>
          </ac:spMkLst>
        </pc:spChg>
        <pc:spChg chg="add del">
          <ac:chgData name="Tam Nguyen" userId="17b1f148-eb4a-4eb1-847c-af5dbd5bfbb0" providerId="ADAL" clId="{563DBFD5-8B80-8641-A7B5-757F8ED3DDA9}" dt="2020-03-17T07:02:44.348" v="10063" actId="478"/>
          <ac:spMkLst>
            <pc:docMk/>
            <pc:sldMk cId="1898931892" sldId="313"/>
            <ac:spMk id="34" creationId="{EFC22B5B-EA93-4740-B372-B30AE0C0ED32}"/>
          </ac:spMkLst>
        </pc:spChg>
        <pc:spChg chg="mod">
          <ac:chgData name="Tam Nguyen" userId="17b1f148-eb4a-4eb1-847c-af5dbd5bfbb0" providerId="ADAL" clId="{563DBFD5-8B80-8641-A7B5-757F8ED3DDA9}" dt="2020-03-17T07:03:28.005" v="10072" actId="20577"/>
          <ac:spMkLst>
            <pc:docMk/>
            <pc:sldMk cId="1898931892" sldId="313"/>
            <ac:spMk id="37" creationId="{6DDA62B9-2E87-6148-B600-D8E1B5F46FB4}"/>
          </ac:spMkLst>
        </pc:spChg>
        <pc:spChg chg="mod">
          <ac:chgData name="Tam Nguyen" userId="17b1f148-eb4a-4eb1-847c-af5dbd5bfbb0" providerId="ADAL" clId="{563DBFD5-8B80-8641-A7B5-757F8ED3DDA9}" dt="2020-03-17T07:03:01.773" v="10069" actId="20577"/>
          <ac:spMkLst>
            <pc:docMk/>
            <pc:sldMk cId="1898931892" sldId="313"/>
            <ac:spMk id="38" creationId="{E1856B09-6531-054B-8859-A08048AA3F3E}"/>
          </ac:spMkLst>
        </pc:spChg>
        <pc:spChg chg="add mod">
          <ac:chgData name="Tam Nguyen" userId="17b1f148-eb4a-4eb1-847c-af5dbd5bfbb0" providerId="ADAL" clId="{563DBFD5-8B80-8641-A7B5-757F8ED3DDA9}" dt="2020-03-18T11:23:27.727" v="20135" actId="20577"/>
          <ac:spMkLst>
            <pc:docMk/>
            <pc:sldMk cId="1898931892" sldId="313"/>
            <ac:spMk id="39" creationId="{2D7D4706-1DFE-004F-92D4-CE077FCE990B}"/>
          </ac:spMkLst>
        </pc:spChg>
        <pc:spChg chg="add del mod">
          <ac:chgData name="Tam Nguyen" userId="17b1f148-eb4a-4eb1-847c-af5dbd5bfbb0" providerId="ADAL" clId="{563DBFD5-8B80-8641-A7B5-757F8ED3DDA9}" dt="2020-03-17T17:34:36.443" v="11373"/>
          <ac:spMkLst>
            <pc:docMk/>
            <pc:sldMk cId="1898931892" sldId="313"/>
            <ac:spMk id="40" creationId="{F4E8B8B4-F341-6443-9B9C-546A01C0A5D6}"/>
          </ac:spMkLst>
        </pc:spChg>
        <pc:spChg chg="add mod">
          <ac:chgData name="Tam Nguyen" userId="17b1f148-eb4a-4eb1-847c-af5dbd5bfbb0" providerId="ADAL" clId="{563DBFD5-8B80-8641-A7B5-757F8ED3DDA9}" dt="2020-03-18T06:36:12.791" v="19730" actId="1037"/>
          <ac:spMkLst>
            <pc:docMk/>
            <pc:sldMk cId="1898931892" sldId="313"/>
            <ac:spMk id="45" creationId="{3CC3DE05-D5EE-1A49-AE65-C72DADEE7282}"/>
          </ac:spMkLst>
        </pc:spChg>
        <pc:spChg chg="add mod">
          <ac:chgData name="Tam Nguyen" userId="17b1f148-eb4a-4eb1-847c-af5dbd5bfbb0" providerId="ADAL" clId="{563DBFD5-8B80-8641-A7B5-757F8ED3DDA9}" dt="2020-03-18T06:36:35.469" v="19734" actId="20577"/>
          <ac:spMkLst>
            <pc:docMk/>
            <pc:sldMk cId="1898931892" sldId="313"/>
            <ac:spMk id="59" creationId="{942B134F-E358-E44A-A85A-8A36F5FF2C52}"/>
          </ac:spMkLst>
        </pc:spChg>
        <pc:grpChg chg="add mod">
          <ac:chgData name="Tam Nguyen" userId="17b1f148-eb4a-4eb1-847c-af5dbd5bfbb0" providerId="ADAL" clId="{563DBFD5-8B80-8641-A7B5-757F8ED3DDA9}" dt="2020-03-17T06:37:05.818" v="9639" actId="164"/>
          <ac:grpSpMkLst>
            <pc:docMk/>
            <pc:sldMk cId="1898931892" sldId="313"/>
            <ac:grpSpMk id="3" creationId="{928B954E-29B3-C047-9C54-663848C6C419}"/>
          </ac:grpSpMkLst>
        </pc:grpChg>
        <pc:grpChg chg="add">
          <ac:chgData name="Tam Nguyen" userId="17b1f148-eb4a-4eb1-847c-af5dbd5bfbb0" providerId="ADAL" clId="{563DBFD5-8B80-8641-A7B5-757F8ED3DDA9}" dt="2020-03-17T06:35:57.938" v="9629"/>
          <ac:grpSpMkLst>
            <pc:docMk/>
            <pc:sldMk cId="1898931892" sldId="313"/>
            <ac:grpSpMk id="9" creationId="{129744B2-76A0-3F42-B0DE-F63429A8C272}"/>
          </ac:grpSpMkLst>
        </pc:grpChg>
        <pc:grpChg chg="add">
          <ac:chgData name="Tam Nguyen" userId="17b1f148-eb4a-4eb1-847c-af5dbd5bfbb0" providerId="ADAL" clId="{563DBFD5-8B80-8641-A7B5-757F8ED3DDA9}" dt="2020-03-17T06:35:57.938" v="9629"/>
          <ac:grpSpMkLst>
            <pc:docMk/>
            <pc:sldMk cId="1898931892" sldId="313"/>
            <ac:grpSpMk id="13" creationId="{FDDC9A70-EB77-6B4A-80C2-2D39D36EE5F6}"/>
          </ac:grpSpMkLst>
        </pc:grpChg>
        <pc:grpChg chg="add">
          <ac:chgData name="Tam Nguyen" userId="17b1f148-eb4a-4eb1-847c-af5dbd5bfbb0" providerId="ADAL" clId="{563DBFD5-8B80-8641-A7B5-757F8ED3DDA9}" dt="2020-03-17T06:35:57.938" v="9629"/>
          <ac:grpSpMkLst>
            <pc:docMk/>
            <pc:sldMk cId="1898931892" sldId="313"/>
            <ac:grpSpMk id="18" creationId="{8E567CA9-B1A4-264B-915D-F1B99ACA66C5}"/>
          </ac:grpSpMkLst>
        </pc:grpChg>
        <pc:grpChg chg="add">
          <ac:chgData name="Tam Nguyen" userId="17b1f148-eb4a-4eb1-847c-af5dbd5bfbb0" providerId="ADAL" clId="{563DBFD5-8B80-8641-A7B5-757F8ED3DDA9}" dt="2020-03-17T06:35:57.938" v="9629"/>
          <ac:grpSpMkLst>
            <pc:docMk/>
            <pc:sldMk cId="1898931892" sldId="313"/>
            <ac:grpSpMk id="26" creationId="{82075C7C-8F0B-C042-9E57-C0536C613D06}"/>
          </ac:grpSpMkLst>
        </pc:grpChg>
        <pc:grpChg chg="add">
          <ac:chgData name="Tam Nguyen" userId="17b1f148-eb4a-4eb1-847c-af5dbd5bfbb0" providerId="ADAL" clId="{563DBFD5-8B80-8641-A7B5-757F8ED3DDA9}" dt="2020-03-17T06:35:57.938" v="9629"/>
          <ac:grpSpMkLst>
            <pc:docMk/>
            <pc:sldMk cId="1898931892" sldId="313"/>
            <ac:grpSpMk id="35" creationId="{03D587A9-EA31-5144-A73E-2CEF37BB7599}"/>
          </ac:grpSpMkLst>
        </pc:grpChg>
        <pc:grpChg chg="add mod">
          <ac:chgData name="Tam Nguyen" userId="17b1f148-eb4a-4eb1-847c-af5dbd5bfbb0" providerId="ADAL" clId="{563DBFD5-8B80-8641-A7B5-757F8ED3DDA9}" dt="2020-03-18T06:36:06.625" v="19726" actId="1076"/>
          <ac:grpSpMkLst>
            <pc:docMk/>
            <pc:sldMk cId="1898931892" sldId="313"/>
            <ac:grpSpMk id="56" creationId="{F5BDAF44-A5CB-8441-9EA5-D1A911E92F69}"/>
          </ac:grpSpMkLst>
        </pc:grpChg>
        <pc:grpChg chg="add mod">
          <ac:chgData name="Tam Nguyen" userId="17b1f148-eb4a-4eb1-847c-af5dbd5bfbb0" providerId="ADAL" clId="{563DBFD5-8B80-8641-A7B5-757F8ED3DDA9}" dt="2020-03-18T06:36:00.266" v="19724" actId="1037"/>
          <ac:grpSpMkLst>
            <pc:docMk/>
            <pc:sldMk cId="1898931892" sldId="313"/>
            <ac:grpSpMk id="58" creationId="{D1D6BE03-E723-F84E-9AF2-7388ED19B4D4}"/>
          </ac:grpSpMkLst>
        </pc:grpChg>
        <pc:picChg chg="del">
          <ac:chgData name="Tam Nguyen" userId="17b1f148-eb4a-4eb1-847c-af5dbd5bfbb0" providerId="ADAL" clId="{563DBFD5-8B80-8641-A7B5-757F8ED3DDA9}" dt="2020-03-17T23:19:50.618" v="16266" actId="478"/>
          <ac:picMkLst>
            <pc:docMk/>
            <pc:sldMk cId="1898931892" sldId="313"/>
            <ac:picMk id="11" creationId="{70C45B5E-0B69-5F42-9078-C9ADEF66B1D7}"/>
          </ac:picMkLst>
        </pc:picChg>
        <pc:picChg chg="del">
          <ac:chgData name="Tam Nguyen" userId="17b1f148-eb4a-4eb1-847c-af5dbd5bfbb0" providerId="ADAL" clId="{563DBFD5-8B80-8641-A7B5-757F8ED3DDA9}" dt="2020-03-17T23:17:00.814" v="16254" actId="478"/>
          <ac:picMkLst>
            <pc:docMk/>
            <pc:sldMk cId="1898931892" sldId="313"/>
            <ac:picMk id="14" creationId="{E2F1842D-B2BB-D641-A5C3-ED787AB217DB}"/>
          </ac:picMkLst>
        </pc:picChg>
        <pc:picChg chg="add mod">
          <ac:chgData name="Tam Nguyen" userId="17b1f148-eb4a-4eb1-847c-af5dbd5bfbb0" providerId="ADAL" clId="{563DBFD5-8B80-8641-A7B5-757F8ED3DDA9}" dt="2020-03-18T06:34:05.018" v="19681" actId="164"/>
          <ac:picMkLst>
            <pc:docMk/>
            <pc:sldMk cId="1898931892" sldId="313"/>
            <ac:picMk id="42" creationId="{0A308A60-8CD1-F04A-ACD0-55ABAB1578E8}"/>
          </ac:picMkLst>
        </pc:picChg>
        <pc:picChg chg="add mod">
          <ac:chgData name="Tam Nguyen" userId="17b1f148-eb4a-4eb1-847c-af5dbd5bfbb0" providerId="ADAL" clId="{563DBFD5-8B80-8641-A7B5-757F8ED3DDA9}" dt="2020-03-18T06:37:22.187" v="19736" actId="14100"/>
          <ac:picMkLst>
            <pc:docMk/>
            <pc:sldMk cId="1898931892" sldId="313"/>
            <ac:picMk id="47" creationId="{1D07193E-0B50-2B4E-B2F6-B9E0AB54A33F}"/>
          </ac:picMkLst>
        </pc:picChg>
        <pc:picChg chg="add del">
          <ac:chgData name="Tam Nguyen" userId="17b1f148-eb4a-4eb1-847c-af5dbd5bfbb0" providerId="ADAL" clId="{563DBFD5-8B80-8641-A7B5-757F8ED3DDA9}" dt="2020-03-17T23:15:10.968" v="16248" actId="478"/>
          <ac:picMkLst>
            <pc:docMk/>
            <pc:sldMk cId="1898931892" sldId="313"/>
            <ac:picMk id="48" creationId="{F994451F-90E9-A848-B016-7A08AF2ED6A0}"/>
          </ac:picMkLst>
        </pc:picChg>
        <pc:picChg chg="add del mod">
          <ac:chgData name="Tam Nguyen" userId="17b1f148-eb4a-4eb1-847c-af5dbd5bfbb0" providerId="ADAL" clId="{563DBFD5-8B80-8641-A7B5-757F8ED3DDA9}" dt="2020-03-17T23:16:55.008" v="16253"/>
          <ac:picMkLst>
            <pc:docMk/>
            <pc:sldMk cId="1898931892" sldId="313"/>
            <ac:picMk id="50" creationId="{7F697036-C281-8147-8E3C-33FF3BFF5900}"/>
          </ac:picMkLst>
        </pc:picChg>
        <pc:picChg chg="add mod modCrop">
          <ac:chgData name="Tam Nguyen" userId="17b1f148-eb4a-4eb1-847c-af5dbd5bfbb0" providerId="ADAL" clId="{563DBFD5-8B80-8641-A7B5-757F8ED3DDA9}" dt="2020-03-17T23:23:18.780" v="16314" actId="1037"/>
          <ac:picMkLst>
            <pc:docMk/>
            <pc:sldMk cId="1898931892" sldId="313"/>
            <ac:picMk id="51" creationId="{BE3F6881-71E2-7C45-B8D3-16651B5A66E9}"/>
          </ac:picMkLst>
        </pc:picChg>
        <pc:picChg chg="add mod modCrop">
          <ac:chgData name="Tam Nguyen" userId="17b1f148-eb4a-4eb1-847c-af5dbd5bfbb0" providerId="ADAL" clId="{563DBFD5-8B80-8641-A7B5-757F8ED3DDA9}" dt="2020-03-17T23:23:15.700" v="16311" actId="1037"/>
          <ac:picMkLst>
            <pc:docMk/>
            <pc:sldMk cId="1898931892" sldId="313"/>
            <ac:picMk id="53" creationId="{FEDA4856-110B-CB4F-BAE1-F8B029420F62}"/>
          </ac:picMkLst>
        </pc:picChg>
        <pc:picChg chg="add mod modCrop">
          <ac:chgData name="Tam Nguyen" userId="17b1f148-eb4a-4eb1-847c-af5dbd5bfbb0" providerId="ADAL" clId="{563DBFD5-8B80-8641-A7B5-757F8ED3DDA9}" dt="2020-03-18T06:35:45.463" v="19710" actId="164"/>
          <ac:picMkLst>
            <pc:docMk/>
            <pc:sldMk cId="1898931892" sldId="313"/>
            <ac:picMk id="55" creationId="{084D42FA-640F-804B-BCC7-A5A5AFE70E0C}"/>
          </ac:picMkLst>
        </pc:picChg>
        <pc:picChg chg="add mod modCrop">
          <ac:chgData name="Tam Nguyen" userId="17b1f148-eb4a-4eb1-847c-af5dbd5bfbb0" providerId="ADAL" clId="{563DBFD5-8B80-8641-A7B5-757F8ED3DDA9}" dt="2020-03-18T06:35:45.463" v="19710" actId="164"/>
          <ac:picMkLst>
            <pc:docMk/>
            <pc:sldMk cId="1898931892" sldId="313"/>
            <ac:picMk id="57" creationId="{372E307E-FF6F-9740-A2D7-A41710BFAB2D}"/>
          </ac:picMkLst>
        </pc:picChg>
        <pc:cxnChg chg="add mod">
          <ac:chgData name="Tam Nguyen" userId="17b1f148-eb4a-4eb1-847c-af5dbd5bfbb0" providerId="ADAL" clId="{563DBFD5-8B80-8641-A7B5-757F8ED3DDA9}" dt="2020-03-18T06:34:05.018" v="19681" actId="164"/>
          <ac:cxnSpMkLst>
            <pc:docMk/>
            <pc:sldMk cId="1898931892" sldId="313"/>
            <ac:cxnSpMk id="43" creationId="{A0E1EF2A-944A-064E-A863-8FE68F539625}"/>
          </ac:cxnSpMkLst>
        </pc:cxnChg>
      </pc:sldChg>
      <pc:sldChg chg="addSp delSp modSp add">
        <pc:chgData name="Tam Nguyen" userId="17b1f148-eb4a-4eb1-847c-af5dbd5bfbb0" providerId="ADAL" clId="{563DBFD5-8B80-8641-A7B5-757F8ED3DDA9}" dt="2020-03-18T18:18:40.516" v="20979" actId="20577"/>
        <pc:sldMkLst>
          <pc:docMk/>
          <pc:sldMk cId="323785493" sldId="314"/>
        </pc:sldMkLst>
        <pc:spChg chg="mod">
          <ac:chgData name="Tam Nguyen" userId="17b1f148-eb4a-4eb1-847c-af5dbd5bfbb0" providerId="ADAL" clId="{563DBFD5-8B80-8641-A7B5-757F8ED3DDA9}" dt="2020-03-18T04:03:34.889" v="17950" actId="20577"/>
          <ac:spMkLst>
            <pc:docMk/>
            <pc:sldMk cId="323785493" sldId="314"/>
            <ac:spMk id="2" creationId="{5AFEADBB-EEF1-DE49-912C-135C904FCEED}"/>
          </ac:spMkLst>
        </pc:spChg>
        <pc:spChg chg="del">
          <ac:chgData name="Tam Nguyen" userId="17b1f148-eb4a-4eb1-847c-af5dbd5bfbb0" providerId="ADAL" clId="{563DBFD5-8B80-8641-A7B5-757F8ED3DDA9}" dt="2020-03-17T22:45:14.518" v="16200" actId="478"/>
          <ac:spMkLst>
            <pc:docMk/>
            <pc:sldMk cId="323785493" sldId="314"/>
            <ac:spMk id="18" creationId="{C5C78501-F1FB-2548-8B0A-C0EFB357715D}"/>
          </ac:spMkLst>
        </pc:spChg>
        <pc:spChg chg="mod">
          <ac:chgData name="Tam Nguyen" userId="17b1f148-eb4a-4eb1-847c-af5dbd5bfbb0" providerId="ADAL" clId="{563DBFD5-8B80-8641-A7B5-757F8ED3DDA9}" dt="2020-03-17T21:33:36.324" v="15502" actId="20577"/>
          <ac:spMkLst>
            <pc:docMk/>
            <pc:sldMk cId="323785493" sldId="314"/>
            <ac:spMk id="21" creationId="{A6265C3C-3741-C148-BAAF-F4A200544767}"/>
          </ac:spMkLst>
        </pc:spChg>
        <pc:spChg chg="mod">
          <ac:chgData name="Tam Nguyen" userId="17b1f148-eb4a-4eb1-847c-af5dbd5bfbb0" providerId="ADAL" clId="{563DBFD5-8B80-8641-A7B5-757F8ED3DDA9}" dt="2020-03-17T21:33:22.012" v="15496" actId="20577"/>
          <ac:spMkLst>
            <pc:docMk/>
            <pc:sldMk cId="323785493" sldId="314"/>
            <ac:spMk id="22" creationId="{3BEEE45C-E959-C947-8A60-6D24109490C2}"/>
          </ac:spMkLst>
        </pc:spChg>
        <pc:spChg chg="mod">
          <ac:chgData name="Tam Nguyen" userId="17b1f148-eb4a-4eb1-847c-af5dbd5bfbb0" providerId="ADAL" clId="{563DBFD5-8B80-8641-A7B5-757F8ED3DDA9}" dt="2020-03-17T21:33:52.862" v="15508" actId="20577"/>
          <ac:spMkLst>
            <pc:docMk/>
            <pc:sldMk cId="323785493" sldId="314"/>
            <ac:spMk id="30" creationId="{D0FBDA0C-B51C-0C42-9D3C-69920D2063D0}"/>
          </ac:spMkLst>
        </pc:spChg>
        <pc:spChg chg="mod">
          <ac:chgData name="Tam Nguyen" userId="17b1f148-eb4a-4eb1-847c-af5dbd5bfbb0" providerId="ADAL" clId="{563DBFD5-8B80-8641-A7B5-757F8ED3DDA9}" dt="2020-03-17T21:33:11.949" v="15492" actId="20577"/>
          <ac:spMkLst>
            <pc:docMk/>
            <pc:sldMk cId="323785493" sldId="314"/>
            <ac:spMk id="31" creationId="{8971C61F-921E-DF4D-8A6C-1FDBB24B0B13}"/>
          </ac:spMkLst>
        </pc:spChg>
        <pc:spChg chg="mod">
          <ac:chgData name="Tam Nguyen" userId="17b1f148-eb4a-4eb1-847c-af5dbd5bfbb0" providerId="ADAL" clId="{563DBFD5-8B80-8641-A7B5-757F8ED3DDA9}" dt="2020-03-17T21:39:28.177" v="15552" actId="20577"/>
          <ac:spMkLst>
            <pc:docMk/>
            <pc:sldMk cId="323785493" sldId="314"/>
            <ac:spMk id="37" creationId="{0D5A60AF-294F-014C-A927-E7F75D506803}"/>
          </ac:spMkLst>
        </pc:spChg>
        <pc:spChg chg="mod">
          <ac:chgData name="Tam Nguyen" userId="17b1f148-eb4a-4eb1-847c-af5dbd5bfbb0" providerId="ADAL" clId="{563DBFD5-8B80-8641-A7B5-757F8ED3DDA9}" dt="2020-03-17T21:40:13.904" v="15576" actId="20577"/>
          <ac:spMkLst>
            <pc:docMk/>
            <pc:sldMk cId="323785493" sldId="314"/>
            <ac:spMk id="38" creationId="{E049B269-9E10-FA47-85DD-0D49767CEBD5}"/>
          </ac:spMkLst>
        </pc:spChg>
        <pc:spChg chg="mod">
          <ac:chgData name="Tam Nguyen" userId="17b1f148-eb4a-4eb1-847c-af5dbd5bfbb0" providerId="ADAL" clId="{563DBFD5-8B80-8641-A7B5-757F8ED3DDA9}" dt="2020-03-18T18:18:40.516" v="20979" actId="20577"/>
          <ac:spMkLst>
            <pc:docMk/>
            <pc:sldMk cId="323785493" sldId="314"/>
            <ac:spMk id="39" creationId="{CB264330-420D-F947-BBDA-9246C74B705D}"/>
          </ac:spMkLst>
        </pc:spChg>
        <pc:spChg chg="add mod">
          <ac:chgData name="Tam Nguyen" userId="17b1f148-eb4a-4eb1-847c-af5dbd5bfbb0" providerId="ADAL" clId="{563DBFD5-8B80-8641-A7B5-757F8ED3DDA9}" dt="2020-03-18T13:03:59.051" v="20564" actId="1076"/>
          <ac:spMkLst>
            <pc:docMk/>
            <pc:sldMk cId="323785493" sldId="314"/>
            <ac:spMk id="51" creationId="{D4ECDDC0-1718-4749-B230-A136C500EFD6}"/>
          </ac:spMkLst>
        </pc:spChg>
        <pc:spChg chg="add mod">
          <ac:chgData name="Tam Nguyen" userId="17b1f148-eb4a-4eb1-847c-af5dbd5bfbb0" providerId="ADAL" clId="{563DBFD5-8B80-8641-A7B5-757F8ED3DDA9}" dt="2020-03-18T13:04:10.719" v="20572" actId="1076"/>
          <ac:spMkLst>
            <pc:docMk/>
            <pc:sldMk cId="323785493" sldId="314"/>
            <ac:spMk id="60" creationId="{B1E282B6-C22A-F24D-B0D3-6E00E3B90FDE}"/>
          </ac:spMkLst>
        </pc:spChg>
        <pc:grpChg chg="mod">
          <ac:chgData name="Tam Nguyen" userId="17b1f148-eb4a-4eb1-847c-af5dbd5bfbb0" providerId="ADAL" clId="{563DBFD5-8B80-8641-A7B5-757F8ED3DDA9}" dt="2020-03-17T21:41:31.433" v="15584" actId="962"/>
          <ac:grpSpMkLst>
            <pc:docMk/>
            <pc:sldMk cId="323785493" sldId="314"/>
            <ac:grpSpMk id="10" creationId="{535528DF-E48C-A043-ADBA-B042D96C5EAA}"/>
          </ac:grpSpMkLst>
        </pc:grpChg>
        <pc:grpChg chg="add del mod">
          <ac:chgData name="Tam Nguyen" userId="17b1f148-eb4a-4eb1-847c-af5dbd5bfbb0" providerId="ADAL" clId="{563DBFD5-8B80-8641-A7B5-757F8ED3DDA9}" dt="2020-03-18T04:09:22.661" v="17959" actId="478"/>
          <ac:grpSpMkLst>
            <pc:docMk/>
            <pc:sldMk cId="323785493" sldId="314"/>
            <ac:grpSpMk id="42" creationId="{B8572634-138B-2C48-848E-4E9F9FFD57C9}"/>
          </ac:grpSpMkLst>
        </pc:grpChg>
        <pc:grpChg chg="add mod">
          <ac:chgData name="Tam Nguyen" userId="17b1f148-eb4a-4eb1-847c-af5dbd5bfbb0" providerId="ADAL" clId="{563DBFD5-8B80-8641-A7B5-757F8ED3DDA9}" dt="2020-03-18T11:26:04.048" v="20173" actId="164"/>
          <ac:grpSpMkLst>
            <pc:docMk/>
            <pc:sldMk cId="323785493" sldId="314"/>
            <ac:grpSpMk id="55" creationId="{4A8806A1-40B0-394A-9024-FF2D9695EC28}"/>
          </ac:grpSpMkLst>
        </pc:grpChg>
        <pc:grpChg chg="add del mod">
          <ac:chgData name="Tam Nguyen" userId="17b1f148-eb4a-4eb1-847c-af5dbd5bfbb0" providerId="ADAL" clId="{563DBFD5-8B80-8641-A7B5-757F8ED3DDA9}" dt="2020-03-18T11:24:56.315" v="20156" actId="478"/>
          <ac:grpSpMkLst>
            <pc:docMk/>
            <pc:sldMk cId="323785493" sldId="314"/>
            <ac:grpSpMk id="56" creationId="{F1DC3591-005E-8E4A-A5B6-5AB2DE0C9312}"/>
          </ac:grpSpMkLst>
        </pc:grpChg>
        <pc:grpChg chg="add mod">
          <ac:chgData name="Tam Nguyen" userId="17b1f148-eb4a-4eb1-847c-af5dbd5bfbb0" providerId="ADAL" clId="{563DBFD5-8B80-8641-A7B5-757F8ED3DDA9}" dt="2020-03-18T11:26:14.899" v="20194" actId="1036"/>
          <ac:grpSpMkLst>
            <pc:docMk/>
            <pc:sldMk cId="323785493" sldId="314"/>
            <ac:grpSpMk id="59" creationId="{A6FDFF28-E266-9F40-87DB-D3A4A24A7747}"/>
          </ac:grpSpMkLst>
        </pc:grpChg>
        <pc:picChg chg="add del mod modCrop">
          <ac:chgData name="Tam Nguyen" userId="17b1f148-eb4a-4eb1-847c-af5dbd5bfbb0" providerId="ADAL" clId="{563DBFD5-8B80-8641-A7B5-757F8ED3DDA9}" dt="2020-03-17T21:36:14.678" v="15516" actId="478"/>
          <ac:picMkLst>
            <pc:docMk/>
            <pc:sldMk cId="323785493" sldId="314"/>
            <ac:picMk id="5" creationId="{FB62777B-CA16-D747-A529-3C5C8BAD3E83}"/>
          </ac:picMkLst>
        </pc:picChg>
        <pc:picChg chg="del">
          <ac:chgData name="Tam Nguyen" userId="17b1f148-eb4a-4eb1-847c-af5dbd5bfbb0" providerId="ADAL" clId="{563DBFD5-8B80-8641-A7B5-757F8ED3DDA9}" dt="2020-03-17T21:41:32.493" v="15585" actId="478"/>
          <ac:picMkLst>
            <pc:docMk/>
            <pc:sldMk cId="323785493" sldId="314"/>
            <ac:picMk id="12" creationId="{81C9156D-19CA-C74A-B562-6A5F83D7753F}"/>
          </ac:picMkLst>
        </pc:picChg>
        <pc:picChg chg="del mod">
          <ac:chgData name="Tam Nguyen" userId="17b1f148-eb4a-4eb1-847c-af5dbd5bfbb0" providerId="ADAL" clId="{563DBFD5-8B80-8641-A7B5-757F8ED3DDA9}" dt="2020-03-17T21:42:21.901" v="15599" actId="478"/>
          <ac:picMkLst>
            <pc:docMk/>
            <pc:sldMk cId="323785493" sldId="314"/>
            <ac:picMk id="15" creationId="{A10B8082-E0A9-5542-A6DB-7B91821BF4EB}"/>
          </ac:picMkLst>
        </pc:picChg>
        <pc:picChg chg="add del mod topLvl modCrop">
          <ac:chgData name="Tam Nguyen" userId="17b1f148-eb4a-4eb1-847c-af5dbd5bfbb0" providerId="ADAL" clId="{563DBFD5-8B80-8641-A7B5-757F8ED3DDA9}" dt="2020-03-18T04:09:29.256" v="17960" actId="478"/>
          <ac:picMkLst>
            <pc:docMk/>
            <pc:sldMk cId="323785493" sldId="314"/>
            <ac:picMk id="40" creationId="{A0120D6E-4DC6-AA4D-A7CE-82CE4D0CA6A7}"/>
          </ac:picMkLst>
        </pc:picChg>
        <pc:picChg chg="add del mod topLvl modCrop">
          <ac:chgData name="Tam Nguyen" userId="17b1f148-eb4a-4eb1-847c-af5dbd5bfbb0" providerId="ADAL" clId="{563DBFD5-8B80-8641-A7B5-757F8ED3DDA9}" dt="2020-03-18T04:09:22.661" v="17959" actId="478"/>
          <ac:picMkLst>
            <pc:docMk/>
            <pc:sldMk cId="323785493" sldId="314"/>
            <ac:picMk id="41" creationId="{36462293-7B6F-FC40-AF38-C79C47FA1B98}"/>
          </ac:picMkLst>
        </pc:picChg>
        <pc:picChg chg="add del mod">
          <ac:chgData name="Tam Nguyen" userId="17b1f148-eb4a-4eb1-847c-af5dbd5bfbb0" providerId="ADAL" clId="{563DBFD5-8B80-8641-A7B5-757F8ED3DDA9}" dt="2020-03-17T21:42:02.865" v="15595" actId="478"/>
          <ac:picMkLst>
            <pc:docMk/>
            <pc:sldMk cId="323785493" sldId="314"/>
            <ac:picMk id="44" creationId="{0CC7EBDF-7ADF-E04E-84E8-1FEC178D9187}"/>
          </ac:picMkLst>
        </pc:picChg>
        <pc:picChg chg="add mod">
          <ac:chgData name="Tam Nguyen" userId="17b1f148-eb4a-4eb1-847c-af5dbd5bfbb0" providerId="ADAL" clId="{563DBFD5-8B80-8641-A7B5-757F8ED3DDA9}" dt="2020-03-17T21:42:43.684" v="15611" actId="1037"/>
          <ac:picMkLst>
            <pc:docMk/>
            <pc:sldMk cId="323785493" sldId="314"/>
            <ac:picMk id="46" creationId="{A522644A-1F75-6F47-8A39-695CF54FB089}"/>
          </ac:picMkLst>
        </pc:picChg>
        <pc:picChg chg="add mod modCrop">
          <ac:chgData name="Tam Nguyen" userId="17b1f148-eb4a-4eb1-847c-af5dbd5bfbb0" providerId="ADAL" clId="{563DBFD5-8B80-8641-A7B5-757F8ED3DDA9}" dt="2020-03-17T21:43:41.605" v="15619" actId="732"/>
          <ac:picMkLst>
            <pc:docMk/>
            <pc:sldMk cId="323785493" sldId="314"/>
            <ac:picMk id="48" creationId="{54BF10B4-0198-5843-9938-8ECCD8715058}"/>
          </ac:picMkLst>
        </pc:picChg>
        <pc:picChg chg="add mod">
          <ac:chgData name="Tam Nguyen" userId="17b1f148-eb4a-4eb1-847c-af5dbd5bfbb0" providerId="ADAL" clId="{563DBFD5-8B80-8641-A7B5-757F8ED3DDA9}" dt="2020-03-18T06:13:12.588" v="19585" actId="1037"/>
          <ac:picMkLst>
            <pc:docMk/>
            <pc:sldMk cId="323785493" sldId="314"/>
            <ac:picMk id="49" creationId="{ABB812D2-A406-C04B-AA85-7840C110D376}"/>
          </ac:picMkLst>
        </pc:picChg>
        <pc:picChg chg="add del">
          <ac:chgData name="Tam Nguyen" userId="17b1f148-eb4a-4eb1-847c-af5dbd5bfbb0" providerId="ADAL" clId="{563DBFD5-8B80-8641-A7B5-757F8ED3DDA9}" dt="2020-03-17T22:45:32.238" v="16203" actId="478"/>
          <ac:picMkLst>
            <pc:docMk/>
            <pc:sldMk cId="323785493" sldId="314"/>
            <ac:picMk id="50" creationId="{44BDF34C-ECF2-4C46-A960-3810EFDAC741}"/>
          </ac:picMkLst>
        </pc:picChg>
        <pc:picChg chg="add mod modCrop">
          <ac:chgData name="Tam Nguyen" userId="17b1f148-eb4a-4eb1-847c-af5dbd5bfbb0" providerId="ADAL" clId="{563DBFD5-8B80-8641-A7B5-757F8ED3DDA9}" dt="2020-03-18T04:15:31.145" v="17983" actId="164"/>
          <ac:picMkLst>
            <pc:docMk/>
            <pc:sldMk cId="323785493" sldId="314"/>
            <ac:picMk id="53" creationId="{9C4226BD-4218-0D4C-949E-D87CDD7C264F}"/>
          </ac:picMkLst>
        </pc:picChg>
        <pc:picChg chg="add mod modCrop">
          <ac:chgData name="Tam Nguyen" userId="17b1f148-eb4a-4eb1-847c-af5dbd5bfbb0" providerId="ADAL" clId="{563DBFD5-8B80-8641-A7B5-757F8ED3DDA9}" dt="2020-03-18T04:15:31.145" v="17983" actId="164"/>
          <ac:picMkLst>
            <pc:docMk/>
            <pc:sldMk cId="323785493" sldId="314"/>
            <ac:picMk id="54" creationId="{02758AE2-FD7C-4047-AFED-0B14E1778004}"/>
          </ac:picMkLst>
        </pc:picChg>
        <pc:picChg chg="mod topLvl modCrop">
          <ac:chgData name="Tam Nguyen" userId="17b1f148-eb4a-4eb1-847c-af5dbd5bfbb0" providerId="ADAL" clId="{563DBFD5-8B80-8641-A7B5-757F8ED3DDA9}" dt="2020-03-18T11:26:04.048" v="20173" actId="164"/>
          <ac:picMkLst>
            <pc:docMk/>
            <pc:sldMk cId="323785493" sldId="314"/>
            <ac:picMk id="57" creationId="{DAFCBFC8-89CD-164A-AA01-A0C36DF0D695}"/>
          </ac:picMkLst>
        </pc:picChg>
        <pc:picChg chg="del mod topLvl">
          <ac:chgData name="Tam Nguyen" userId="17b1f148-eb4a-4eb1-847c-af5dbd5bfbb0" providerId="ADAL" clId="{563DBFD5-8B80-8641-A7B5-757F8ED3DDA9}" dt="2020-03-18T11:24:56.315" v="20156" actId="478"/>
          <ac:picMkLst>
            <pc:docMk/>
            <pc:sldMk cId="323785493" sldId="314"/>
            <ac:picMk id="58" creationId="{5E17D84F-EC83-A14E-BB92-3B6671B6731D}"/>
          </ac:picMkLst>
        </pc:picChg>
      </pc:sldChg>
      <pc:sldChg chg="addSp delSp modSp add ord modTransition modNotesTx">
        <pc:chgData name="Tam Nguyen" userId="17b1f148-eb4a-4eb1-847c-af5dbd5bfbb0" providerId="ADAL" clId="{563DBFD5-8B80-8641-A7B5-757F8ED3DDA9}" dt="2020-03-18T19:32:51.975" v="21894" actId="5793"/>
        <pc:sldMkLst>
          <pc:docMk/>
          <pc:sldMk cId="3557629005" sldId="315"/>
        </pc:sldMkLst>
        <pc:spChg chg="mod">
          <ac:chgData name="Tam Nguyen" userId="17b1f148-eb4a-4eb1-847c-af5dbd5bfbb0" providerId="ADAL" clId="{563DBFD5-8B80-8641-A7B5-757F8ED3DDA9}" dt="2020-03-18T11:43:07.243" v="20349" actId="20577"/>
          <ac:spMkLst>
            <pc:docMk/>
            <pc:sldMk cId="3557629005" sldId="315"/>
            <ac:spMk id="2" creationId="{C831FFDA-565A-784A-A995-68195D04A3DB}"/>
          </ac:spMkLst>
        </pc:spChg>
        <pc:spChg chg="del">
          <ac:chgData name="Tam Nguyen" userId="17b1f148-eb4a-4eb1-847c-af5dbd5bfbb0" providerId="ADAL" clId="{563DBFD5-8B80-8641-A7B5-757F8ED3DDA9}" dt="2020-03-18T04:24:52.686" v="18027" actId="478"/>
          <ac:spMkLst>
            <pc:docMk/>
            <pc:sldMk cId="3557629005" sldId="315"/>
            <ac:spMk id="3" creationId="{6493066E-07A2-B247-8844-864324CDDEF8}"/>
          </ac:spMkLst>
        </pc:spChg>
        <pc:spChg chg="add mod">
          <ac:chgData name="Tam Nguyen" userId="17b1f148-eb4a-4eb1-847c-af5dbd5bfbb0" providerId="ADAL" clId="{563DBFD5-8B80-8641-A7B5-757F8ED3DDA9}" dt="2020-03-18T18:22:48.266" v="21082" actId="1076"/>
          <ac:spMkLst>
            <pc:docMk/>
            <pc:sldMk cId="3557629005" sldId="315"/>
            <ac:spMk id="12" creationId="{0E229FF3-EF12-1041-9684-B6745401565B}"/>
          </ac:spMkLst>
        </pc:spChg>
        <pc:picChg chg="add mod">
          <ac:chgData name="Tam Nguyen" userId="17b1f148-eb4a-4eb1-847c-af5dbd5bfbb0" providerId="ADAL" clId="{563DBFD5-8B80-8641-A7B5-757F8ED3DDA9}" dt="2020-03-18T18:22:44.314" v="21081" actId="1076"/>
          <ac:picMkLst>
            <pc:docMk/>
            <pc:sldMk cId="3557629005" sldId="315"/>
            <ac:picMk id="5" creationId="{0042748E-774B-7C4C-AC9E-1B44E3020E0D}"/>
          </ac:picMkLst>
        </pc:picChg>
        <pc:picChg chg="add mod modCrop">
          <ac:chgData name="Tam Nguyen" userId="17b1f148-eb4a-4eb1-847c-af5dbd5bfbb0" providerId="ADAL" clId="{563DBFD5-8B80-8641-A7B5-757F8ED3DDA9}" dt="2020-03-18T18:22:35.165" v="21078" actId="732"/>
          <ac:picMkLst>
            <pc:docMk/>
            <pc:sldMk cId="3557629005" sldId="315"/>
            <ac:picMk id="7" creationId="{81BF4F1D-54FC-5144-9D89-E244F7916A24}"/>
          </ac:picMkLst>
        </pc:picChg>
        <pc:picChg chg="add del mod">
          <ac:chgData name="Tam Nguyen" userId="17b1f148-eb4a-4eb1-847c-af5dbd5bfbb0" providerId="ADAL" clId="{563DBFD5-8B80-8641-A7B5-757F8ED3DDA9}" dt="2020-03-18T13:39:58.750" v="20687"/>
          <ac:picMkLst>
            <pc:docMk/>
            <pc:sldMk cId="3557629005" sldId="315"/>
            <ac:picMk id="9" creationId="{0F3969D2-CECE-8B42-A5A4-E14272512426}"/>
          </ac:picMkLst>
        </pc:picChg>
        <pc:picChg chg="add del mod">
          <ac:chgData name="Tam Nguyen" userId="17b1f148-eb4a-4eb1-847c-af5dbd5bfbb0" providerId="ADAL" clId="{563DBFD5-8B80-8641-A7B5-757F8ED3DDA9}" dt="2020-03-18T13:39:58.750" v="20687"/>
          <ac:picMkLst>
            <pc:docMk/>
            <pc:sldMk cId="3557629005" sldId="315"/>
            <ac:picMk id="11" creationId="{3EDDFA14-9FA3-584B-9D16-48F3850630BC}"/>
          </ac:picMkLst>
        </pc:picChg>
      </pc:sldChg>
      <pc:sldChg chg="addSp delSp modSp add del ord">
        <pc:chgData name="Tam Nguyen" userId="17b1f148-eb4a-4eb1-847c-af5dbd5bfbb0" providerId="ADAL" clId="{563DBFD5-8B80-8641-A7B5-757F8ED3DDA9}" dt="2020-03-17T19:35:43.291" v="13848" actId="2696"/>
        <pc:sldMkLst>
          <pc:docMk/>
          <pc:sldMk cId="2840351407" sldId="316"/>
        </pc:sldMkLst>
        <pc:spChg chg="del">
          <ac:chgData name="Tam Nguyen" userId="17b1f148-eb4a-4eb1-847c-af5dbd5bfbb0" providerId="ADAL" clId="{563DBFD5-8B80-8641-A7B5-757F8ED3DDA9}" dt="2020-03-17T18:26:54.435" v="11908" actId="478"/>
          <ac:spMkLst>
            <pc:docMk/>
            <pc:sldMk cId="2840351407" sldId="316"/>
            <ac:spMk id="3" creationId="{F0B0296B-FC41-4F13-84B7-39FF9830F9A5}"/>
          </ac:spMkLst>
        </pc:spChg>
        <pc:spChg chg="del">
          <ac:chgData name="Tam Nguyen" userId="17b1f148-eb4a-4eb1-847c-af5dbd5bfbb0" providerId="ADAL" clId="{563DBFD5-8B80-8641-A7B5-757F8ED3DDA9}" dt="2020-03-17T18:26:54.435" v="11908" actId="478"/>
          <ac:spMkLst>
            <pc:docMk/>
            <pc:sldMk cId="2840351407" sldId="316"/>
            <ac:spMk id="5" creationId="{20BF6BFC-6D6C-1142-9927-8A35ADAB82DF}"/>
          </ac:spMkLst>
        </pc:spChg>
        <pc:spChg chg="add del mod">
          <ac:chgData name="Tam Nguyen" userId="17b1f148-eb4a-4eb1-847c-af5dbd5bfbb0" providerId="ADAL" clId="{563DBFD5-8B80-8641-A7B5-757F8ED3DDA9}" dt="2020-03-17T18:26:56.177" v="11909" actId="478"/>
          <ac:spMkLst>
            <pc:docMk/>
            <pc:sldMk cId="2840351407" sldId="316"/>
            <ac:spMk id="6" creationId="{745333D5-1968-A543-8498-1780EBDACD9E}"/>
          </ac:spMkLst>
        </pc:spChg>
        <pc:spChg chg="add del mod">
          <ac:chgData name="Tam Nguyen" userId="17b1f148-eb4a-4eb1-847c-af5dbd5bfbb0" providerId="ADAL" clId="{563DBFD5-8B80-8641-A7B5-757F8ED3DDA9}" dt="2020-03-17T18:35:36.733" v="12045" actId="478"/>
          <ac:spMkLst>
            <pc:docMk/>
            <pc:sldMk cId="2840351407" sldId="316"/>
            <ac:spMk id="7" creationId="{15BA6F20-CB79-2E41-926F-739A0756F91F}"/>
          </ac:spMkLst>
        </pc:spChg>
        <pc:spChg chg="add del mod">
          <ac:chgData name="Tam Nguyen" userId="17b1f148-eb4a-4eb1-847c-af5dbd5bfbb0" providerId="ADAL" clId="{563DBFD5-8B80-8641-A7B5-757F8ED3DDA9}" dt="2020-03-17T18:45:43.296" v="12265" actId="478"/>
          <ac:spMkLst>
            <pc:docMk/>
            <pc:sldMk cId="2840351407" sldId="316"/>
            <ac:spMk id="8" creationId="{8F55F8DB-1154-794C-B173-6294515DC5C1}"/>
          </ac:spMkLst>
        </pc:spChg>
        <pc:spChg chg="mod">
          <ac:chgData name="Tam Nguyen" userId="17b1f148-eb4a-4eb1-847c-af5dbd5bfbb0" providerId="ADAL" clId="{563DBFD5-8B80-8641-A7B5-757F8ED3DDA9}" dt="2020-03-17T19:04:10.622" v="13037" actId="1076"/>
          <ac:spMkLst>
            <pc:docMk/>
            <pc:sldMk cId="2840351407" sldId="316"/>
            <ac:spMk id="9" creationId="{19A2638B-31ED-6340-9ED6-412893B989E6}"/>
          </ac:spMkLst>
        </pc:spChg>
        <pc:spChg chg="add del mod">
          <ac:chgData name="Tam Nguyen" userId="17b1f148-eb4a-4eb1-847c-af5dbd5bfbb0" providerId="ADAL" clId="{563DBFD5-8B80-8641-A7B5-757F8ED3DDA9}" dt="2020-03-17T18:51:22.963" v="12678"/>
          <ac:spMkLst>
            <pc:docMk/>
            <pc:sldMk cId="2840351407" sldId="316"/>
            <ac:spMk id="10" creationId="{5797360C-AD1D-2F40-9FF3-9165E6C9AE6F}"/>
          </ac:spMkLst>
        </pc:spChg>
        <pc:spChg chg="mod">
          <ac:chgData name="Tam Nguyen" userId="17b1f148-eb4a-4eb1-847c-af5dbd5bfbb0" providerId="ADAL" clId="{563DBFD5-8B80-8641-A7B5-757F8ED3DDA9}" dt="2020-03-17T19:16:00.635" v="13439" actId="207"/>
          <ac:spMkLst>
            <pc:docMk/>
            <pc:sldMk cId="2840351407" sldId="316"/>
            <ac:spMk id="11" creationId="{C7A96539-CB6D-7849-ABB9-53CB53957412}"/>
          </ac:spMkLst>
        </pc:spChg>
        <pc:spChg chg="mod">
          <ac:chgData name="Tam Nguyen" userId="17b1f148-eb4a-4eb1-847c-af5dbd5bfbb0" providerId="ADAL" clId="{563DBFD5-8B80-8641-A7B5-757F8ED3DDA9}" dt="2020-03-17T19:15:18.840" v="13424" actId="14100"/>
          <ac:spMkLst>
            <pc:docMk/>
            <pc:sldMk cId="2840351407" sldId="316"/>
            <ac:spMk id="12" creationId="{5D4A85FD-C7A9-5842-A26B-5D1AFE9A0A20}"/>
          </ac:spMkLst>
        </pc:spChg>
        <pc:spChg chg="mod">
          <ac:chgData name="Tam Nguyen" userId="17b1f148-eb4a-4eb1-847c-af5dbd5bfbb0" providerId="ADAL" clId="{563DBFD5-8B80-8641-A7B5-757F8ED3DDA9}" dt="2020-03-17T19:15:44.574" v="13436" actId="207"/>
          <ac:spMkLst>
            <pc:docMk/>
            <pc:sldMk cId="2840351407" sldId="316"/>
            <ac:spMk id="24" creationId="{CF00186D-5E9C-0A42-B1B7-46AA983C0208}"/>
          </ac:spMkLst>
        </pc:spChg>
        <pc:spChg chg="del">
          <ac:chgData name="Tam Nguyen" userId="17b1f148-eb4a-4eb1-847c-af5dbd5bfbb0" providerId="ADAL" clId="{563DBFD5-8B80-8641-A7B5-757F8ED3DDA9}" dt="2020-03-17T19:05:39.435" v="13062" actId="478"/>
          <ac:spMkLst>
            <pc:docMk/>
            <pc:sldMk cId="2840351407" sldId="316"/>
            <ac:spMk id="25" creationId="{B1F847A8-9878-E644-A605-00B07EAF5C2C}"/>
          </ac:spMkLst>
        </pc:spChg>
        <pc:spChg chg="add mod">
          <ac:chgData name="Tam Nguyen" userId="17b1f148-eb4a-4eb1-847c-af5dbd5bfbb0" providerId="ADAL" clId="{563DBFD5-8B80-8641-A7B5-757F8ED3DDA9}" dt="2020-03-17T19:03:57.561" v="13034" actId="164"/>
          <ac:spMkLst>
            <pc:docMk/>
            <pc:sldMk cId="2840351407" sldId="316"/>
            <ac:spMk id="27" creationId="{F3775C08-B21D-BA4F-B830-41970651B1FF}"/>
          </ac:spMkLst>
        </pc:spChg>
        <pc:spChg chg="add mod">
          <ac:chgData name="Tam Nguyen" userId="17b1f148-eb4a-4eb1-847c-af5dbd5bfbb0" providerId="ADAL" clId="{563DBFD5-8B80-8641-A7B5-757F8ED3DDA9}" dt="2020-03-17T19:04:07.001" v="13035" actId="164"/>
          <ac:spMkLst>
            <pc:docMk/>
            <pc:sldMk cId="2840351407" sldId="316"/>
            <ac:spMk id="28" creationId="{8369DE22-5002-164C-9B87-A0A47A1458DE}"/>
          </ac:spMkLst>
        </pc:spChg>
        <pc:spChg chg="add mod">
          <ac:chgData name="Tam Nguyen" userId="17b1f148-eb4a-4eb1-847c-af5dbd5bfbb0" providerId="ADAL" clId="{563DBFD5-8B80-8641-A7B5-757F8ED3DDA9}" dt="2020-03-17T19:04:18.168" v="13038" actId="164"/>
          <ac:spMkLst>
            <pc:docMk/>
            <pc:sldMk cId="2840351407" sldId="316"/>
            <ac:spMk id="29" creationId="{4B12F3F4-E99F-0F46-940F-4DE3FFCE7268}"/>
          </ac:spMkLst>
        </pc:spChg>
        <pc:spChg chg="add mod">
          <ac:chgData name="Tam Nguyen" userId="17b1f148-eb4a-4eb1-847c-af5dbd5bfbb0" providerId="ADAL" clId="{563DBFD5-8B80-8641-A7B5-757F8ED3DDA9}" dt="2020-03-17T19:16:27.165" v="13449" actId="14100"/>
          <ac:spMkLst>
            <pc:docMk/>
            <pc:sldMk cId="2840351407" sldId="316"/>
            <ac:spMk id="30" creationId="{5EA5ED4E-BDCD-CB49-84CB-495142B76354}"/>
          </ac:spMkLst>
        </pc:spChg>
        <pc:spChg chg="add mod">
          <ac:chgData name="Tam Nguyen" userId="17b1f148-eb4a-4eb1-847c-af5dbd5bfbb0" providerId="ADAL" clId="{563DBFD5-8B80-8641-A7B5-757F8ED3DDA9}" dt="2020-03-17T19:03:57.561" v="13034" actId="164"/>
          <ac:spMkLst>
            <pc:docMk/>
            <pc:sldMk cId="2840351407" sldId="316"/>
            <ac:spMk id="31" creationId="{1410F854-E285-0C40-83D5-E35B1A1E1674}"/>
          </ac:spMkLst>
        </pc:spChg>
        <pc:spChg chg="add mod">
          <ac:chgData name="Tam Nguyen" userId="17b1f148-eb4a-4eb1-847c-af5dbd5bfbb0" providerId="ADAL" clId="{563DBFD5-8B80-8641-A7B5-757F8ED3DDA9}" dt="2020-03-17T19:04:07.001" v="13035" actId="164"/>
          <ac:spMkLst>
            <pc:docMk/>
            <pc:sldMk cId="2840351407" sldId="316"/>
            <ac:spMk id="32" creationId="{A8817F1A-A05B-9149-9AE5-B13D86FAFC64}"/>
          </ac:spMkLst>
        </pc:spChg>
        <pc:spChg chg="add mod">
          <ac:chgData name="Tam Nguyen" userId="17b1f148-eb4a-4eb1-847c-af5dbd5bfbb0" providerId="ADAL" clId="{563DBFD5-8B80-8641-A7B5-757F8ED3DDA9}" dt="2020-03-17T19:27:36.388" v="13626" actId="207"/>
          <ac:spMkLst>
            <pc:docMk/>
            <pc:sldMk cId="2840351407" sldId="316"/>
            <ac:spMk id="33" creationId="{1437034F-5AE0-6547-AD33-C5813C007DA4}"/>
          </ac:spMkLst>
        </pc:spChg>
        <pc:spChg chg="add mod">
          <ac:chgData name="Tam Nguyen" userId="17b1f148-eb4a-4eb1-847c-af5dbd5bfbb0" providerId="ADAL" clId="{563DBFD5-8B80-8641-A7B5-757F8ED3DDA9}" dt="2020-03-17T19:04:18.168" v="13038" actId="164"/>
          <ac:spMkLst>
            <pc:docMk/>
            <pc:sldMk cId="2840351407" sldId="316"/>
            <ac:spMk id="34" creationId="{F05392DB-F991-D14A-8CD7-B4DF901DD91E}"/>
          </ac:spMkLst>
        </pc:spChg>
        <pc:spChg chg="add mod">
          <ac:chgData name="Tam Nguyen" userId="17b1f148-eb4a-4eb1-847c-af5dbd5bfbb0" providerId="ADAL" clId="{563DBFD5-8B80-8641-A7B5-757F8ED3DDA9}" dt="2020-03-17T19:03:15.383" v="13012" actId="164"/>
          <ac:spMkLst>
            <pc:docMk/>
            <pc:sldMk cId="2840351407" sldId="316"/>
            <ac:spMk id="35" creationId="{F6314CCE-B3A0-B447-AE32-654C5CB23559}"/>
          </ac:spMkLst>
        </pc:spChg>
        <pc:spChg chg="add mod">
          <ac:chgData name="Tam Nguyen" userId="17b1f148-eb4a-4eb1-847c-af5dbd5bfbb0" providerId="ADAL" clId="{563DBFD5-8B80-8641-A7B5-757F8ED3DDA9}" dt="2020-03-17T19:03:06.439" v="13011" actId="164"/>
          <ac:spMkLst>
            <pc:docMk/>
            <pc:sldMk cId="2840351407" sldId="316"/>
            <ac:spMk id="36" creationId="{C517D0F9-AC65-3843-B2AB-27C7A81F2617}"/>
          </ac:spMkLst>
        </pc:spChg>
        <pc:spChg chg="add del mod">
          <ac:chgData name="Tam Nguyen" userId="17b1f148-eb4a-4eb1-847c-af5dbd5bfbb0" providerId="ADAL" clId="{563DBFD5-8B80-8641-A7B5-757F8ED3DDA9}" dt="2020-03-17T19:15:08.298" v="13421" actId="478"/>
          <ac:spMkLst>
            <pc:docMk/>
            <pc:sldMk cId="2840351407" sldId="316"/>
            <ac:spMk id="37" creationId="{C54BC078-DAC7-EA4E-92CF-DCD2BAECE75C}"/>
          </ac:spMkLst>
        </pc:spChg>
        <pc:spChg chg="add del mod">
          <ac:chgData name="Tam Nguyen" userId="17b1f148-eb4a-4eb1-847c-af5dbd5bfbb0" providerId="ADAL" clId="{563DBFD5-8B80-8641-A7B5-757F8ED3DDA9}" dt="2020-03-17T19:01:28.357" v="12954" actId="478"/>
          <ac:spMkLst>
            <pc:docMk/>
            <pc:sldMk cId="2840351407" sldId="316"/>
            <ac:spMk id="38" creationId="{5CA5DA01-0CDE-AC46-82E0-13524EA660CB}"/>
          </ac:spMkLst>
        </pc:spChg>
        <pc:spChg chg="add del mod">
          <ac:chgData name="Tam Nguyen" userId="17b1f148-eb4a-4eb1-847c-af5dbd5bfbb0" providerId="ADAL" clId="{563DBFD5-8B80-8641-A7B5-757F8ED3DDA9}" dt="2020-03-17T19:01:19.228" v="12952" actId="478"/>
          <ac:spMkLst>
            <pc:docMk/>
            <pc:sldMk cId="2840351407" sldId="316"/>
            <ac:spMk id="39" creationId="{F0452B7F-C321-584E-A3D1-F3254D81A61B}"/>
          </ac:spMkLst>
        </pc:spChg>
        <pc:spChg chg="add mod">
          <ac:chgData name="Tam Nguyen" userId="17b1f148-eb4a-4eb1-847c-af5dbd5bfbb0" providerId="ADAL" clId="{563DBFD5-8B80-8641-A7B5-757F8ED3DDA9}" dt="2020-03-17T19:32:58.455" v="13818" actId="1036"/>
          <ac:spMkLst>
            <pc:docMk/>
            <pc:sldMk cId="2840351407" sldId="316"/>
            <ac:spMk id="40" creationId="{E3DCFBCE-3127-4A4A-84B4-8DBD87170CCB}"/>
          </ac:spMkLst>
        </pc:spChg>
        <pc:spChg chg="add mod">
          <ac:chgData name="Tam Nguyen" userId="17b1f148-eb4a-4eb1-847c-af5dbd5bfbb0" providerId="ADAL" clId="{563DBFD5-8B80-8641-A7B5-757F8ED3DDA9}" dt="2020-03-17T19:31:34.125" v="13808" actId="1037"/>
          <ac:spMkLst>
            <pc:docMk/>
            <pc:sldMk cId="2840351407" sldId="316"/>
            <ac:spMk id="41" creationId="{96C7D585-3F3C-C64F-8FF9-759342272D5D}"/>
          </ac:spMkLst>
        </pc:spChg>
        <pc:spChg chg="add del mod">
          <ac:chgData name="Tam Nguyen" userId="17b1f148-eb4a-4eb1-847c-af5dbd5bfbb0" providerId="ADAL" clId="{563DBFD5-8B80-8641-A7B5-757F8ED3DDA9}" dt="2020-03-17T19:27:43.278" v="13628" actId="478"/>
          <ac:spMkLst>
            <pc:docMk/>
            <pc:sldMk cId="2840351407" sldId="316"/>
            <ac:spMk id="42" creationId="{29524081-60AE-C140-86E5-F734F6E8E656}"/>
          </ac:spMkLst>
        </pc:spChg>
        <pc:spChg chg="add del mod">
          <ac:chgData name="Tam Nguyen" userId="17b1f148-eb4a-4eb1-847c-af5dbd5bfbb0" providerId="ADAL" clId="{563DBFD5-8B80-8641-A7B5-757F8ED3DDA9}" dt="2020-03-17T19:27:43.278" v="13628" actId="478"/>
          <ac:spMkLst>
            <pc:docMk/>
            <pc:sldMk cId="2840351407" sldId="316"/>
            <ac:spMk id="50" creationId="{88AAC1BE-224B-D348-A907-B223F7DD8FF6}"/>
          </ac:spMkLst>
        </pc:spChg>
        <pc:spChg chg="add mod">
          <ac:chgData name="Tam Nguyen" userId="17b1f148-eb4a-4eb1-847c-af5dbd5bfbb0" providerId="ADAL" clId="{563DBFD5-8B80-8641-A7B5-757F8ED3DDA9}" dt="2020-03-17T19:31:26.621" v="13801" actId="1035"/>
          <ac:spMkLst>
            <pc:docMk/>
            <pc:sldMk cId="2840351407" sldId="316"/>
            <ac:spMk id="52" creationId="{F6900EB4-40AF-024D-9101-526C49E3F9A2}"/>
          </ac:spMkLst>
        </pc:spChg>
        <pc:spChg chg="add mod">
          <ac:chgData name="Tam Nguyen" userId="17b1f148-eb4a-4eb1-847c-af5dbd5bfbb0" providerId="ADAL" clId="{563DBFD5-8B80-8641-A7B5-757F8ED3DDA9}" dt="2020-03-17T19:32:58.455" v="13818" actId="1036"/>
          <ac:spMkLst>
            <pc:docMk/>
            <pc:sldMk cId="2840351407" sldId="316"/>
            <ac:spMk id="53" creationId="{747A733C-98E6-CD4B-A7AD-41C46D2E175A}"/>
          </ac:spMkLst>
        </pc:spChg>
        <pc:spChg chg="add mod">
          <ac:chgData name="Tam Nguyen" userId="17b1f148-eb4a-4eb1-847c-af5dbd5bfbb0" providerId="ADAL" clId="{563DBFD5-8B80-8641-A7B5-757F8ED3DDA9}" dt="2020-03-17T19:32:58.455" v="13818" actId="1036"/>
          <ac:spMkLst>
            <pc:docMk/>
            <pc:sldMk cId="2840351407" sldId="316"/>
            <ac:spMk id="54" creationId="{2B090421-1DA6-CA4C-A14D-FE303520B798}"/>
          </ac:spMkLst>
        </pc:spChg>
        <pc:spChg chg="add mod">
          <ac:chgData name="Tam Nguyen" userId="17b1f148-eb4a-4eb1-847c-af5dbd5bfbb0" providerId="ADAL" clId="{563DBFD5-8B80-8641-A7B5-757F8ED3DDA9}" dt="2020-03-17T19:31:42.283" v="13815" actId="1037"/>
          <ac:spMkLst>
            <pc:docMk/>
            <pc:sldMk cId="2840351407" sldId="316"/>
            <ac:spMk id="55" creationId="{72C6A128-E27C-2041-B439-80C476540DED}"/>
          </ac:spMkLst>
        </pc:spChg>
        <pc:spChg chg="add mod">
          <ac:chgData name="Tam Nguyen" userId="17b1f148-eb4a-4eb1-847c-af5dbd5bfbb0" providerId="ADAL" clId="{563DBFD5-8B80-8641-A7B5-757F8ED3DDA9}" dt="2020-03-17T19:31:26.621" v="13801" actId="1035"/>
          <ac:spMkLst>
            <pc:docMk/>
            <pc:sldMk cId="2840351407" sldId="316"/>
            <ac:spMk id="56" creationId="{AF68F582-AFB4-FC4A-ABC5-B9AA565DBFA4}"/>
          </ac:spMkLst>
        </pc:spChg>
        <pc:spChg chg="add mod">
          <ac:chgData name="Tam Nguyen" userId="17b1f148-eb4a-4eb1-847c-af5dbd5bfbb0" providerId="ADAL" clId="{563DBFD5-8B80-8641-A7B5-757F8ED3DDA9}" dt="2020-03-17T19:33:15.092" v="13832" actId="20577"/>
          <ac:spMkLst>
            <pc:docMk/>
            <pc:sldMk cId="2840351407" sldId="316"/>
            <ac:spMk id="57" creationId="{F853BBE2-1C51-0642-926D-3D41E07DC945}"/>
          </ac:spMkLst>
        </pc:spChg>
        <pc:grpChg chg="mod">
          <ac:chgData name="Tam Nguyen" userId="17b1f148-eb4a-4eb1-847c-af5dbd5bfbb0" providerId="ADAL" clId="{563DBFD5-8B80-8641-A7B5-757F8ED3DDA9}" dt="2020-03-17T19:15:12.254" v="13422" actId="1076"/>
          <ac:grpSpMkLst>
            <pc:docMk/>
            <pc:sldMk cId="2840351407" sldId="316"/>
            <ac:grpSpMk id="14" creationId="{4DBEC383-F60C-0944-B303-6C0D76D24181}"/>
          </ac:grpSpMkLst>
        </pc:grpChg>
        <pc:grpChg chg="add mod">
          <ac:chgData name="Tam Nguyen" userId="17b1f148-eb4a-4eb1-847c-af5dbd5bfbb0" providerId="ADAL" clId="{563DBFD5-8B80-8641-A7B5-757F8ED3DDA9}" dt="2020-03-17T19:31:20.127" v="13796" actId="1035"/>
          <ac:grpSpMkLst>
            <pc:docMk/>
            <pc:sldMk cId="2840351407" sldId="316"/>
            <ac:grpSpMk id="58" creationId="{56A70826-009D-754B-AFCB-CF77E923BAD6}"/>
          </ac:grpSpMkLst>
        </pc:grpChg>
        <pc:grpChg chg="add del mod">
          <ac:chgData name="Tam Nguyen" userId="17b1f148-eb4a-4eb1-847c-af5dbd5bfbb0" providerId="ADAL" clId="{563DBFD5-8B80-8641-A7B5-757F8ED3DDA9}" dt="2020-03-17T19:27:40.052" v="13627" actId="478"/>
          <ac:grpSpMkLst>
            <pc:docMk/>
            <pc:sldMk cId="2840351407" sldId="316"/>
            <ac:grpSpMk id="59" creationId="{8C292662-38F3-E74C-B172-44FA730E1598}"/>
          </ac:grpSpMkLst>
        </pc:grpChg>
        <pc:grpChg chg="add mod">
          <ac:chgData name="Tam Nguyen" userId="17b1f148-eb4a-4eb1-847c-af5dbd5bfbb0" providerId="ADAL" clId="{563DBFD5-8B80-8641-A7B5-757F8ED3DDA9}" dt="2020-03-17T19:31:20.127" v="13796" actId="1035"/>
          <ac:grpSpMkLst>
            <pc:docMk/>
            <pc:sldMk cId="2840351407" sldId="316"/>
            <ac:grpSpMk id="62" creationId="{2DD5B738-A06A-E54C-9BA6-305D362440AF}"/>
          </ac:grpSpMkLst>
        </pc:grpChg>
        <pc:grpChg chg="add mod">
          <ac:chgData name="Tam Nguyen" userId="17b1f148-eb4a-4eb1-847c-af5dbd5bfbb0" providerId="ADAL" clId="{563DBFD5-8B80-8641-A7B5-757F8ED3DDA9}" dt="2020-03-17T19:31:20.127" v="13796" actId="1035"/>
          <ac:grpSpMkLst>
            <pc:docMk/>
            <pc:sldMk cId="2840351407" sldId="316"/>
            <ac:grpSpMk id="63" creationId="{C140DA60-5E2B-8440-9EBD-32A3F3FB13AD}"/>
          </ac:grpSpMkLst>
        </pc:grpChg>
        <pc:grpChg chg="add mod">
          <ac:chgData name="Tam Nguyen" userId="17b1f148-eb4a-4eb1-847c-af5dbd5bfbb0" providerId="ADAL" clId="{563DBFD5-8B80-8641-A7B5-757F8ED3DDA9}" dt="2020-03-17T19:31:20.127" v="13796" actId="1035"/>
          <ac:grpSpMkLst>
            <pc:docMk/>
            <pc:sldMk cId="2840351407" sldId="316"/>
            <ac:grpSpMk id="64" creationId="{B73D16CF-03FF-9044-A466-2DF13B856CB2}"/>
          </ac:grpSpMkLst>
        </pc:grpChg>
        <pc:cxnChg chg="add mod">
          <ac:chgData name="Tam Nguyen" userId="17b1f148-eb4a-4eb1-847c-af5dbd5bfbb0" providerId="ADAL" clId="{563DBFD5-8B80-8641-A7B5-757F8ED3DDA9}" dt="2020-03-17T19:31:20.127" v="13796" actId="1035"/>
          <ac:cxnSpMkLst>
            <pc:docMk/>
            <pc:sldMk cId="2840351407" sldId="316"/>
            <ac:cxnSpMk id="26" creationId="{09A44245-C775-724A-B09E-0AF06F5E1BEA}"/>
          </ac:cxnSpMkLst>
        </pc:cxnChg>
        <pc:cxnChg chg="add del mod">
          <ac:chgData name="Tam Nguyen" userId="17b1f148-eb4a-4eb1-847c-af5dbd5bfbb0" providerId="ADAL" clId="{563DBFD5-8B80-8641-A7B5-757F8ED3DDA9}" dt="2020-03-17T18:53:57.174" v="12737" actId="478"/>
          <ac:cxnSpMkLst>
            <pc:docMk/>
            <pc:sldMk cId="2840351407" sldId="316"/>
            <ac:cxnSpMk id="43" creationId="{BE09A58E-C263-1143-8329-880CB21DE3E1}"/>
          </ac:cxnSpMkLst>
        </pc:cxnChg>
        <pc:cxnChg chg="add del mod">
          <ac:chgData name="Tam Nguyen" userId="17b1f148-eb4a-4eb1-847c-af5dbd5bfbb0" providerId="ADAL" clId="{563DBFD5-8B80-8641-A7B5-757F8ED3DDA9}" dt="2020-03-17T18:54:14.997" v="12740" actId="478"/>
          <ac:cxnSpMkLst>
            <pc:docMk/>
            <pc:sldMk cId="2840351407" sldId="316"/>
            <ac:cxnSpMk id="46" creationId="{F85268CA-2501-3C4F-BB34-9B0E8E5094C1}"/>
          </ac:cxnSpMkLst>
        </pc:cxnChg>
        <pc:cxnChg chg="add mod">
          <ac:chgData name="Tam Nguyen" userId="17b1f148-eb4a-4eb1-847c-af5dbd5bfbb0" providerId="ADAL" clId="{563DBFD5-8B80-8641-A7B5-757F8ED3DDA9}" dt="2020-03-17T19:11:42.172" v="13295" actId="14100"/>
          <ac:cxnSpMkLst>
            <pc:docMk/>
            <pc:sldMk cId="2840351407" sldId="316"/>
            <ac:cxnSpMk id="48" creationId="{F50695EF-FD6F-A64A-A003-C3EE10EA2A41}"/>
          </ac:cxnSpMkLst>
        </pc:cxnChg>
        <pc:cxnChg chg="add mod">
          <ac:chgData name="Tam Nguyen" userId="17b1f148-eb4a-4eb1-847c-af5dbd5bfbb0" providerId="ADAL" clId="{563DBFD5-8B80-8641-A7B5-757F8ED3DDA9}" dt="2020-03-17T19:11:34.249" v="13293" actId="14100"/>
          <ac:cxnSpMkLst>
            <pc:docMk/>
            <pc:sldMk cId="2840351407" sldId="316"/>
            <ac:cxnSpMk id="49" creationId="{A90DC214-6752-5F4B-B39C-D2B19BEA9E38}"/>
          </ac:cxnSpMkLst>
        </pc:cxnChg>
        <pc:cxnChg chg="add mod">
          <ac:chgData name="Tam Nguyen" userId="17b1f148-eb4a-4eb1-847c-af5dbd5bfbb0" providerId="ADAL" clId="{563DBFD5-8B80-8641-A7B5-757F8ED3DDA9}" dt="2020-03-17T19:11:37.023" v="13294" actId="14100"/>
          <ac:cxnSpMkLst>
            <pc:docMk/>
            <pc:sldMk cId="2840351407" sldId="316"/>
            <ac:cxnSpMk id="51" creationId="{C5A78847-EA39-1B4D-8953-097904B7374D}"/>
          </ac:cxnSpMkLst>
        </pc:cxnChg>
        <pc:cxnChg chg="add mod">
          <ac:chgData name="Tam Nguyen" userId="17b1f148-eb4a-4eb1-847c-af5dbd5bfbb0" providerId="ADAL" clId="{563DBFD5-8B80-8641-A7B5-757F8ED3DDA9}" dt="2020-03-17T19:11:44.183" v="13296" actId="14100"/>
          <ac:cxnSpMkLst>
            <pc:docMk/>
            <pc:sldMk cId="2840351407" sldId="316"/>
            <ac:cxnSpMk id="60" creationId="{B4C1579E-D555-994C-862A-4B522C00A839}"/>
          </ac:cxnSpMkLst>
        </pc:cxnChg>
        <pc:cxnChg chg="add mod">
          <ac:chgData name="Tam Nguyen" userId="17b1f148-eb4a-4eb1-847c-af5dbd5bfbb0" providerId="ADAL" clId="{563DBFD5-8B80-8641-A7B5-757F8ED3DDA9}" dt="2020-03-17T19:11:47.078" v="13297" actId="14100"/>
          <ac:cxnSpMkLst>
            <pc:docMk/>
            <pc:sldMk cId="2840351407" sldId="316"/>
            <ac:cxnSpMk id="61" creationId="{84DA60FD-AD79-7146-9B85-E65263C3551A}"/>
          </ac:cxnSpMkLst>
        </pc:cxnChg>
      </pc:sldChg>
      <pc:sldChg chg="addSp delSp modSp add modNotesTx">
        <pc:chgData name="Tam Nguyen" userId="17b1f148-eb4a-4eb1-847c-af5dbd5bfbb0" providerId="ADAL" clId="{563DBFD5-8B80-8641-A7B5-757F8ED3DDA9}" dt="2020-03-19T02:45:00.428" v="21922" actId="20577"/>
        <pc:sldMkLst>
          <pc:docMk/>
          <pc:sldMk cId="705459726" sldId="317"/>
        </pc:sldMkLst>
        <pc:spChg chg="mod">
          <ac:chgData name="Tam Nguyen" userId="17b1f148-eb4a-4eb1-847c-af5dbd5bfbb0" providerId="ADAL" clId="{563DBFD5-8B80-8641-A7B5-757F8ED3DDA9}" dt="2020-03-17T19:53:09.512" v="14692" actId="242"/>
          <ac:spMkLst>
            <pc:docMk/>
            <pc:sldMk cId="705459726" sldId="317"/>
            <ac:spMk id="9" creationId="{19A2638B-31ED-6340-9ED6-412893B989E6}"/>
          </ac:spMkLst>
        </pc:spChg>
        <pc:spChg chg="mod">
          <ac:chgData name="Tam Nguyen" userId="17b1f148-eb4a-4eb1-847c-af5dbd5bfbb0" providerId="ADAL" clId="{563DBFD5-8B80-8641-A7B5-757F8ED3DDA9}" dt="2020-03-17T19:53:14.517" v="14695" actId="1036"/>
          <ac:spMkLst>
            <pc:docMk/>
            <pc:sldMk cId="705459726" sldId="317"/>
            <ac:spMk id="11" creationId="{C7A96539-CB6D-7849-ABB9-53CB53957412}"/>
          </ac:spMkLst>
        </pc:spChg>
        <pc:spChg chg="mod">
          <ac:chgData name="Tam Nguyen" userId="17b1f148-eb4a-4eb1-847c-af5dbd5bfbb0" providerId="ADAL" clId="{563DBFD5-8B80-8641-A7B5-757F8ED3DDA9}" dt="2020-03-17T19:59:51.675" v="14973" actId="1036"/>
          <ac:spMkLst>
            <pc:docMk/>
            <pc:sldMk cId="705459726" sldId="317"/>
            <ac:spMk id="12" creationId="{5D4A85FD-C7A9-5842-A26B-5D1AFE9A0A20}"/>
          </ac:spMkLst>
        </pc:spChg>
        <pc:spChg chg="mod">
          <ac:chgData name="Tam Nguyen" userId="17b1f148-eb4a-4eb1-847c-af5dbd5bfbb0" providerId="ADAL" clId="{563DBFD5-8B80-8641-A7B5-757F8ED3DDA9}" dt="2020-03-17T19:53:14.517" v="14695" actId="1036"/>
          <ac:spMkLst>
            <pc:docMk/>
            <pc:sldMk cId="705459726" sldId="317"/>
            <ac:spMk id="24" creationId="{CF00186D-5E9C-0A42-B1B7-46AA983C0208}"/>
          </ac:spMkLst>
        </pc:spChg>
        <pc:spChg chg="mod">
          <ac:chgData name="Tam Nguyen" userId="17b1f148-eb4a-4eb1-847c-af5dbd5bfbb0" providerId="ADAL" clId="{563DBFD5-8B80-8641-A7B5-757F8ED3DDA9}" dt="2020-03-18T04:59:48.991" v="18640" actId="20577"/>
          <ac:spMkLst>
            <pc:docMk/>
            <pc:sldMk cId="705459726" sldId="317"/>
            <ac:spMk id="40" creationId="{E3DCFBCE-3127-4A4A-84B4-8DBD87170CCB}"/>
          </ac:spMkLst>
        </pc:spChg>
        <pc:spChg chg="mod">
          <ac:chgData name="Tam Nguyen" userId="17b1f148-eb4a-4eb1-847c-af5dbd5bfbb0" providerId="ADAL" clId="{563DBFD5-8B80-8641-A7B5-757F8ED3DDA9}" dt="2020-03-19T02:45:00.428" v="21922" actId="20577"/>
          <ac:spMkLst>
            <pc:docMk/>
            <pc:sldMk cId="705459726" sldId="317"/>
            <ac:spMk id="41" creationId="{96C7D585-3F3C-C64F-8FF9-759342272D5D}"/>
          </ac:spMkLst>
        </pc:spChg>
        <pc:spChg chg="add mod">
          <ac:chgData name="Tam Nguyen" userId="17b1f148-eb4a-4eb1-847c-af5dbd5bfbb0" providerId="ADAL" clId="{563DBFD5-8B80-8641-A7B5-757F8ED3DDA9}" dt="2020-03-17T20:01:36.672" v="15023" actId="1038"/>
          <ac:spMkLst>
            <pc:docMk/>
            <pc:sldMk cId="705459726" sldId="317"/>
            <ac:spMk id="46" creationId="{FB170D29-BD76-4F4D-9189-0DE0A5B30D8E}"/>
          </ac:spMkLst>
        </pc:spChg>
        <pc:spChg chg="add mod">
          <ac:chgData name="Tam Nguyen" userId="17b1f148-eb4a-4eb1-847c-af5dbd5bfbb0" providerId="ADAL" clId="{563DBFD5-8B80-8641-A7B5-757F8ED3DDA9}" dt="2020-03-18T05:02:16.130" v="18707" actId="20577"/>
          <ac:spMkLst>
            <pc:docMk/>
            <pc:sldMk cId="705459726" sldId="317"/>
            <ac:spMk id="47" creationId="{67B3CCF2-5A03-B744-894B-92EA1B7FA0F7}"/>
          </ac:spMkLst>
        </pc:spChg>
        <pc:spChg chg="mod">
          <ac:chgData name="Tam Nguyen" userId="17b1f148-eb4a-4eb1-847c-af5dbd5bfbb0" providerId="ADAL" clId="{563DBFD5-8B80-8641-A7B5-757F8ED3DDA9}" dt="2020-03-17T20:08:50.478" v="15303" actId="20577"/>
          <ac:spMkLst>
            <pc:docMk/>
            <pc:sldMk cId="705459726" sldId="317"/>
            <ac:spMk id="52" creationId="{F6900EB4-40AF-024D-9101-526C49E3F9A2}"/>
          </ac:spMkLst>
        </pc:spChg>
        <pc:spChg chg="mod">
          <ac:chgData name="Tam Nguyen" userId="17b1f148-eb4a-4eb1-847c-af5dbd5bfbb0" providerId="ADAL" clId="{563DBFD5-8B80-8641-A7B5-757F8ED3DDA9}" dt="2020-03-18T04:57:54.206" v="18634" actId="20577"/>
          <ac:spMkLst>
            <pc:docMk/>
            <pc:sldMk cId="705459726" sldId="317"/>
            <ac:spMk id="53" creationId="{747A733C-98E6-CD4B-A7AD-41C46D2E175A}"/>
          </ac:spMkLst>
        </pc:spChg>
        <pc:spChg chg="del">
          <ac:chgData name="Tam Nguyen" userId="17b1f148-eb4a-4eb1-847c-af5dbd5bfbb0" providerId="ADAL" clId="{563DBFD5-8B80-8641-A7B5-757F8ED3DDA9}" dt="2020-03-17T19:34:13.634" v="13834" actId="478"/>
          <ac:spMkLst>
            <pc:docMk/>
            <pc:sldMk cId="705459726" sldId="317"/>
            <ac:spMk id="54" creationId="{2B090421-1DA6-CA4C-A14D-FE303520B798}"/>
          </ac:spMkLst>
        </pc:spChg>
        <pc:spChg chg="del">
          <ac:chgData name="Tam Nguyen" userId="17b1f148-eb4a-4eb1-847c-af5dbd5bfbb0" providerId="ADAL" clId="{563DBFD5-8B80-8641-A7B5-757F8ED3DDA9}" dt="2020-03-17T19:34:13.634" v="13834" actId="478"/>
          <ac:spMkLst>
            <pc:docMk/>
            <pc:sldMk cId="705459726" sldId="317"/>
            <ac:spMk id="55" creationId="{72C6A128-E27C-2041-B439-80C476540DED}"/>
          </ac:spMkLst>
        </pc:spChg>
        <pc:spChg chg="mod">
          <ac:chgData name="Tam Nguyen" userId="17b1f148-eb4a-4eb1-847c-af5dbd5bfbb0" providerId="ADAL" clId="{563DBFD5-8B80-8641-A7B5-757F8ED3DDA9}" dt="2020-03-18T00:57:49.004" v="17176" actId="20577"/>
          <ac:spMkLst>
            <pc:docMk/>
            <pc:sldMk cId="705459726" sldId="317"/>
            <ac:spMk id="56" creationId="{AF68F582-AFB4-FC4A-ABC5-B9AA565DBFA4}"/>
          </ac:spMkLst>
        </pc:spChg>
        <pc:spChg chg="mod">
          <ac:chgData name="Tam Nguyen" userId="17b1f148-eb4a-4eb1-847c-af5dbd5bfbb0" providerId="ADAL" clId="{563DBFD5-8B80-8641-A7B5-757F8ED3DDA9}" dt="2020-03-17T21:52:58.851" v="15767" actId="20577"/>
          <ac:spMkLst>
            <pc:docMk/>
            <pc:sldMk cId="705459726" sldId="317"/>
            <ac:spMk id="57" creationId="{F853BBE2-1C51-0642-926D-3D41E07DC945}"/>
          </ac:spMkLst>
        </pc:spChg>
        <pc:grpChg chg="mod">
          <ac:chgData name="Tam Nguyen" userId="17b1f148-eb4a-4eb1-847c-af5dbd5bfbb0" providerId="ADAL" clId="{563DBFD5-8B80-8641-A7B5-757F8ED3DDA9}" dt="2020-03-17T19:59:54.211" v="14974" actId="1036"/>
          <ac:grpSpMkLst>
            <pc:docMk/>
            <pc:sldMk cId="705459726" sldId="317"/>
            <ac:grpSpMk id="14" creationId="{4DBEC383-F60C-0944-B303-6C0D76D24181}"/>
          </ac:grpSpMkLst>
        </pc:grpChg>
        <pc:grpChg chg="add mod">
          <ac:chgData name="Tam Nguyen" userId="17b1f148-eb4a-4eb1-847c-af5dbd5bfbb0" providerId="ADAL" clId="{563DBFD5-8B80-8641-A7B5-757F8ED3DDA9}" dt="2020-03-18T06:14:11.764" v="19595" actId="1035"/>
          <ac:grpSpMkLst>
            <pc:docMk/>
            <pc:sldMk cId="705459726" sldId="317"/>
            <ac:grpSpMk id="42" creationId="{FCB7DA03-E651-C54D-8A63-6E30F666E402}"/>
          </ac:grpSpMkLst>
        </pc:grpChg>
        <pc:grpChg chg="mod">
          <ac:chgData name="Tam Nguyen" userId="17b1f148-eb4a-4eb1-847c-af5dbd5bfbb0" providerId="ADAL" clId="{563DBFD5-8B80-8641-A7B5-757F8ED3DDA9}" dt="2020-03-18T06:14:11.764" v="19595" actId="1035"/>
          <ac:grpSpMkLst>
            <pc:docMk/>
            <pc:sldMk cId="705459726" sldId="317"/>
            <ac:grpSpMk id="58" creationId="{56A70826-009D-754B-AFCB-CF77E923BAD6}"/>
          </ac:grpSpMkLst>
        </pc:grpChg>
        <pc:grpChg chg="mod">
          <ac:chgData name="Tam Nguyen" userId="17b1f148-eb4a-4eb1-847c-af5dbd5bfbb0" providerId="ADAL" clId="{563DBFD5-8B80-8641-A7B5-757F8ED3DDA9}" dt="2020-03-18T06:14:11.764" v="19595" actId="1035"/>
          <ac:grpSpMkLst>
            <pc:docMk/>
            <pc:sldMk cId="705459726" sldId="317"/>
            <ac:grpSpMk id="62" creationId="{2DD5B738-A06A-E54C-9BA6-305D362440AF}"/>
          </ac:grpSpMkLst>
        </pc:grpChg>
        <pc:grpChg chg="del">
          <ac:chgData name="Tam Nguyen" userId="17b1f148-eb4a-4eb1-847c-af5dbd5bfbb0" providerId="ADAL" clId="{563DBFD5-8B80-8641-A7B5-757F8ED3DDA9}" dt="2020-03-17T19:34:13.634" v="13834" actId="478"/>
          <ac:grpSpMkLst>
            <pc:docMk/>
            <pc:sldMk cId="705459726" sldId="317"/>
            <ac:grpSpMk id="63" creationId="{C140DA60-5E2B-8440-9EBD-32A3F3FB13AD}"/>
          </ac:grpSpMkLst>
        </pc:grpChg>
        <pc:grpChg chg="mod">
          <ac:chgData name="Tam Nguyen" userId="17b1f148-eb4a-4eb1-847c-af5dbd5bfbb0" providerId="ADAL" clId="{563DBFD5-8B80-8641-A7B5-757F8ED3DDA9}" dt="2020-03-18T06:14:11.764" v="19595" actId="1035"/>
          <ac:grpSpMkLst>
            <pc:docMk/>
            <pc:sldMk cId="705459726" sldId="317"/>
            <ac:grpSpMk id="64" creationId="{B73D16CF-03FF-9044-A466-2DF13B856CB2}"/>
          </ac:grpSpMkLst>
        </pc:grpChg>
        <pc:cxnChg chg="mod">
          <ac:chgData name="Tam Nguyen" userId="17b1f148-eb4a-4eb1-847c-af5dbd5bfbb0" providerId="ADAL" clId="{563DBFD5-8B80-8641-A7B5-757F8ED3DDA9}" dt="2020-03-18T06:14:11.764" v="19595" actId="1035"/>
          <ac:cxnSpMkLst>
            <pc:docMk/>
            <pc:sldMk cId="705459726" sldId="317"/>
            <ac:cxnSpMk id="26" creationId="{09A44245-C775-724A-B09E-0AF06F5E1BEA}"/>
          </ac:cxnSpMkLst>
        </pc:cxnChg>
      </pc:sldChg>
      <pc:sldChg chg="addSp delSp modSp add">
        <pc:chgData name="Tam Nguyen" userId="17b1f148-eb4a-4eb1-847c-af5dbd5bfbb0" providerId="ADAL" clId="{563DBFD5-8B80-8641-A7B5-757F8ED3DDA9}" dt="2020-03-18T19:05:19.361" v="21272" actId="113"/>
        <pc:sldMkLst>
          <pc:docMk/>
          <pc:sldMk cId="391428546" sldId="318"/>
        </pc:sldMkLst>
        <pc:spChg chg="mod">
          <ac:chgData name="Tam Nguyen" userId="17b1f148-eb4a-4eb1-847c-af5dbd5bfbb0" providerId="ADAL" clId="{563DBFD5-8B80-8641-A7B5-757F8ED3DDA9}" dt="2020-03-18T06:46:28.844" v="19795" actId="20577"/>
          <ac:spMkLst>
            <pc:docMk/>
            <pc:sldMk cId="391428546" sldId="318"/>
            <ac:spMk id="2" creationId="{ACC9C791-8F6D-C546-9D25-8918F5C1CB9B}"/>
          </ac:spMkLst>
        </pc:spChg>
        <pc:spChg chg="del">
          <ac:chgData name="Tam Nguyen" userId="17b1f148-eb4a-4eb1-847c-af5dbd5bfbb0" providerId="ADAL" clId="{563DBFD5-8B80-8641-A7B5-757F8ED3DDA9}" dt="2020-03-17T23:41:18.467" v="16499" actId="478"/>
          <ac:spMkLst>
            <pc:docMk/>
            <pc:sldMk cId="391428546" sldId="318"/>
            <ac:spMk id="3" creationId="{DCA096E3-2FA5-0047-AA41-AC96D23BF5E3}"/>
          </ac:spMkLst>
        </pc:spChg>
        <pc:spChg chg="del mod">
          <ac:chgData name="Tam Nguyen" userId="17b1f148-eb4a-4eb1-847c-af5dbd5bfbb0" providerId="ADAL" clId="{563DBFD5-8B80-8641-A7B5-757F8ED3DDA9}" dt="2020-03-17T23:45:57.112" v="16618" actId="478"/>
          <ac:spMkLst>
            <pc:docMk/>
            <pc:sldMk cId="391428546" sldId="318"/>
            <ac:spMk id="5" creationId="{38FEB75A-CA95-4154-B61A-95153A3915A6}"/>
          </ac:spMkLst>
        </pc:spChg>
        <pc:spChg chg="mod">
          <ac:chgData name="Tam Nguyen" userId="17b1f148-eb4a-4eb1-847c-af5dbd5bfbb0" providerId="ADAL" clId="{563DBFD5-8B80-8641-A7B5-757F8ED3DDA9}" dt="2020-03-18T03:01:29.966" v="17715" actId="1038"/>
          <ac:spMkLst>
            <pc:docMk/>
            <pc:sldMk cId="391428546" sldId="318"/>
            <ac:spMk id="7" creationId="{AD4AE274-A6C0-8F47-ABF0-870A225B042B}"/>
          </ac:spMkLst>
        </pc:spChg>
        <pc:spChg chg="mod">
          <ac:chgData name="Tam Nguyen" userId="17b1f148-eb4a-4eb1-847c-af5dbd5bfbb0" providerId="ADAL" clId="{563DBFD5-8B80-8641-A7B5-757F8ED3DDA9}" dt="2020-03-18T18:24:34.485" v="21105" actId="1076"/>
          <ac:spMkLst>
            <pc:docMk/>
            <pc:sldMk cId="391428546" sldId="318"/>
            <ac:spMk id="8" creationId="{FDBC4524-CF69-244A-8302-827272EBCFDF}"/>
          </ac:spMkLst>
        </pc:spChg>
        <pc:spChg chg="add del mod">
          <ac:chgData name="Tam Nguyen" userId="17b1f148-eb4a-4eb1-847c-af5dbd5bfbb0" providerId="ADAL" clId="{563DBFD5-8B80-8641-A7B5-757F8ED3DDA9}" dt="2020-03-17T23:41:23.358" v="16500" actId="478"/>
          <ac:spMkLst>
            <pc:docMk/>
            <pc:sldMk cId="391428546" sldId="318"/>
            <ac:spMk id="10" creationId="{FBC1EB09-B50F-024E-A0D4-9BDE2F8E9DC2}"/>
          </ac:spMkLst>
        </pc:spChg>
        <pc:spChg chg="add mod">
          <ac:chgData name="Tam Nguyen" userId="17b1f148-eb4a-4eb1-847c-af5dbd5bfbb0" providerId="ADAL" clId="{563DBFD5-8B80-8641-A7B5-757F8ED3DDA9}" dt="2020-03-17T23:44:37.752" v="16608" actId="404"/>
          <ac:spMkLst>
            <pc:docMk/>
            <pc:sldMk cId="391428546" sldId="318"/>
            <ac:spMk id="11" creationId="{3151214B-5B20-0C41-801B-B0B61A286EB6}"/>
          </ac:spMkLst>
        </pc:spChg>
        <pc:spChg chg="add mod">
          <ac:chgData name="Tam Nguyen" userId="17b1f148-eb4a-4eb1-847c-af5dbd5bfbb0" providerId="ADAL" clId="{563DBFD5-8B80-8641-A7B5-757F8ED3DDA9}" dt="2020-03-17T23:44:37.752" v="16608" actId="404"/>
          <ac:spMkLst>
            <pc:docMk/>
            <pc:sldMk cId="391428546" sldId="318"/>
            <ac:spMk id="12" creationId="{68A4F677-77FA-1547-B819-3290248FC11D}"/>
          </ac:spMkLst>
        </pc:spChg>
        <pc:spChg chg="add mod">
          <ac:chgData name="Tam Nguyen" userId="17b1f148-eb4a-4eb1-847c-af5dbd5bfbb0" providerId="ADAL" clId="{563DBFD5-8B80-8641-A7B5-757F8ED3DDA9}" dt="2020-03-17T23:48:11.601" v="16677" actId="14100"/>
          <ac:spMkLst>
            <pc:docMk/>
            <pc:sldMk cId="391428546" sldId="318"/>
            <ac:spMk id="13" creationId="{F72D2298-A06F-3545-AB7B-78287E62456C}"/>
          </ac:spMkLst>
        </pc:spChg>
        <pc:spChg chg="add mod">
          <ac:chgData name="Tam Nguyen" userId="17b1f148-eb4a-4eb1-847c-af5dbd5bfbb0" providerId="ADAL" clId="{563DBFD5-8B80-8641-A7B5-757F8ED3DDA9}" dt="2020-03-17T23:44:37.752" v="16608" actId="404"/>
          <ac:spMkLst>
            <pc:docMk/>
            <pc:sldMk cId="391428546" sldId="318"/>
            <ac:spMk id="18" creationId="{ECDFBCCE-4F70-6A48-AE9B-3685AB72736E}"/>
          </ac:spMkLst>
        </pc:spChg>
        <pc:spChg chg="add mod">
          <ac:chgData name="Tam Nguyen" userId="17b1f148-eb4a-4eb1-847c-af5dbd5bfbb0" providerId="ADAL" clId="{563DBFD5-8B80-8641-A7B5-757F8ED3DDA9}" dt="2020-03-18T19:05:19.361" v="21272" actId="113"/>
          <ac:spMkLst>
            <pc:docMk/>
            <pc:sldMk cId="391428546" sldId="318"/>
            <ac:spMk id="23" creationId="{815B806C-44C0-AD41-86D1-6C1E341D3C3E}"/>
          </ac:spMkLst>
        </pc:spChg>
        <pc:spChg chg="add mod">
          <ac:chgData name="Tam Nguyen" userId="17b1f148-eb4a-4eb1-847c-af5dbd5bfbb0" providerId="ADAL" clId="{563DBFD5-8B80-8641-A7B5-757F8ED3DDA9}" dt="2020-03-18T06:38:18.273" v="19773" actId="113"/>
          <ac:spMkLst>
            <pc:docMk/>
            <pc:sldMk cId="391428546" sldId="318"/>
            <ac:spMk id="24" creationId="{AD769CEA-BD6D-9341-BFFD-C673ACFFAF75}"/>
          </ac:spMkLst>
        </pc:spChg>
        <pc:spChg chg="add mod">
          <ac:chgData name="Tam Nguyen" userId="17b1f148-eb4a-4eb1-847c-af5dbd5bfbb0" providerId="ADAL" clId="{563DBFD5-8B80-8641-A7B5-757F8ED3DDA9}" dt="2020-03-18T19:05:05.767" v="21270" actId="113"/>
          <ac:spMkLst>
            <pc:docMk/>
            <pc:sldMk cId="391428546" sldId="318"/>
            <ac:spMk id="25" creationId="{6BFE8DD9-4592-364D-9346-4B053993BF26}"/>
          </ac:spMkLst>
        </pc:spChg>
        <pc:spChg chg="add mod">
          <ac:chgData name="Tam Nguyen" userId="17b1f148-eb4a-4eb1-847c-af5dbd5bfbb0" providerId="ADAL" clId="{563DBFD5-8B80-8641-A7B5-757F8ED3DDA9}" dt="2020-03-17T23:49:05.379" v="16710" actId="1037"/>
          <ac:spMkLst>
            <pc:docMk/>
            <pc:sldMk cId="391428546" sldId="318"/>
            <ac:spMk id="29" creationId="{1102DD50-CCC5-654A-8FC2-26128F60A968}"/>
          </ac:spMkLst>
        </pc:spChg>
        <pc:spChg chg="add del mod">
          <ac:chgData name="Tam Nguyen" userId="17b1f148-eb4a-4eb1-847c-af5dbd5bfbb0" providerId="ADAL" clId="{563DBFD5-8B80-8641-A7B5-757F8ED3DDA9}" dt="2020-03-17T23:49:09.485" v="16712" actId="478"/>
          <ac:spMkLst>
            <pc:docMk/>
            <pc:sldMk cId="391428546" sldId="318"/>
            <ac:spMk id="30" creationId="{D3049C78-4354-514E-AFF5-8AD3CBC8676B}"/>
          </ac:spMkLst>
        </pc:spChg>
        <pc:spChg chg="add mod">
          <ac:chgData name="Tam Nguyen" userId="17b1f148-eb4a-4eb1-847c-af5dbd5bfbb0" providerId="ADAL" clId="{563DBFD5-8B80-8641-A7B5-757F8ED3DDA9}" dt="2020-03-18T06:38:35.001" v="19781" actId="1038"/>
          <ac:spMkLst>
            <pc:docMk/>
            <pc:sldMk cId="391428546" sldId="318"/>
            <ac:spMk id="31" creationId="{18A786D3-8790-794F-B16F-0B38766B6178}"/>
          </ac:spMkLst>
        </pc:spChg>
        <pc:spChg chg="add mod">
          <ac:chgData name="Tam Nguyen" userId="17b1f148-eb4a-4eb1-847c-af5dbd5bfbb0" providerId="ADAL" clId="{563DBFD5-8B80-8641-A7B5-757F8ED3DDA9}" dt="2020-03-18T03:01:43.028" v="17721" actId="1076"/>
          <ac:spMkLst>
            <pc:docMk/>
            <pc:sldMk cId="391428546" sldId="318"/>
            <ac:spMk id="32" creationId="{86E29363-F02B-C74B-B970-E5B59C0C2339}"/>
          </ac:spMkLst>
        </pc:spChg>
        <pc:spChg chg="add mod">
          <ac:chgData name="Tam Nguyen" userId="17b1f148-eb4a-4eb1-847c-af5dbd5bfbb0" providerId="ADAL" clId="{563DBFD5-8B80-8641-A7B5-757F8ED3DDA9}" dt="2020-03-18T18:24:43.999" v="21108" actId="166"/>
          <ac:spMkLst>
            <pc:docMk/>
            <pc:sldMk cId="391428546" sldId="318"/>
            <ac:spMk id="35" creationId="{2055FEA5-E446-F740-84AB-86C2F75B6A53}"/>
          </ac:spMkLst>
        </pc:spChg>
        <pc:spChg chg="add mod">
          <ac:chgData name="Tam Nguyen" userId="17b1f148-eb4a-4eb1-847c-af5dbd5bfbb0" providerId="ADAL" clId="{563DBFD5-8B80-8641-A7B5-757F8ED3DDA9}" dt="2020-03-18T19:03:01.556" v="21246" actId="20577"/>
          <ac:spMkLst>
            <pc:docMk/>
            <pc:sldMk cId="391428546" sldId="318"/>
            <ac:spMk id="36" creationId="{1DD65A5F-8633-4340-9436-C7820F51ABA1}"/>
          </ac:spMkLst>
        </pc:spChg>
        <pc:spChg chg="add mod">
          <ac:chgData name="Tam Nguyen" userId="17b1f148-eb4a-4eb1-847c-af5dbd5bfbb0" providerId="ADAL" clId="{563DBFD5-8B80-8641-A7B5-757F8ED3DDA9}" dt="2020-03-18T19:04:33.599" v="21269" actId="20577"/>
          <ac:spMkLst>
            <pc:docMk/>
            <pc:sldMk cId="391428546" sldId="318"/>
            <ac:spMk id="37" creationId="{10D0F3F3-750B-1143-8375-A2D7EAC6B03B}"/>
          </ac:spMkLst>
        </pc:spChg>
        <pc:spChg chg="add mod">
          <ac:chgData name="Tam Nguyen" userId="17b1f148-eb4a-4eb1-847c-af5dbd5bfbb0" providerId="ADAL" clId="{563DBFD5-8B80-8641-A7B5-757F8ED3DDA9}" dt="2020-03-18T00:00:30.716" v="16990" actId="20577"/>
          <ac:spMkLst>
            <pc:docMk/>
            <pc:sldMk cId="391428546" sldId="318"/>
            <ac:spMk id="38" creationId="{ECEB9EB1-F81F-DA4F-8E73-88CA8F2A3C50}"/>
          </ac:spMkLst>
        </pc:spChg>
        <pc:spChg chg="add mod">
          <ac:chgData name="Tam Nguyen" userId="17b1f148-eb4a-4eb1-847c-af5dbd5bfbb0" providerId="ADAL" clId="{563DBFD5-8B80-8641-A7B5-757F8ED3DDA9}" dt="2020-03-18T00:00:46.467" v="17013" actId="20577"/>
          <ac:spMkLst>
            <pc:docMk/>
            <pc:sldMk cId="391428546" sldId="318"/>
            <ac:spMk id="39" creationId="{9BDD3111-7681-C542-ACB1-C60A193491EE}"/>
          </ac:spMkLst>
        </pc:spChg>
        <pc:spChg chg="add mod">
          <ac:chgData name="Tam Nguyen" userId="17b1f148-eb4a-4eb1-847c-af5dbd5bfbb0" providerId="ADAL" clId="{563DBFD5-8B80-8641-A7B5-757F8ED3DDA9}" dt="2020-03-18T03:02:06.499" v="17722" actId="242"/>
          <ac:spMkLst>
            <pc:docMk/>
            <pc:sldMk cId="391428546" sldId="318"/>
            <ac:spMk id="40" creationId="{36544A42-A2EA-AF41-AA97-5872F0345DA0}"/>
          </ac:spMkLst>
        </pc:spChg>
        <pc:spChg chg="add mod">
          <ac:chgData name="Tam Nguyen" userId="17b1f148-eb4a-4eb1-847c-af5dbd5bfbb0" providerId="ADAL" clId="{563DBFD5-8B80-8641-A7B5-757F8ED3DDA9}" dt="2020-03-18T19:02:32.875" v="21214" actId="1035"/>
          <ac:spMkLst>
            <pc:docMk/>
            <pc:sldMk cId="391428546" sldId="318"/>
            <ac:spMk id="49" creationId="{7C345D7A-BC9C-2A44-BA1F-275AA6021D23}"/>
          </ac:spMkLst>
        </pc:spChg>
        <pc:picChg chg="del mod">
          <ac:chgData name="Tam Nguyen" userId="17b1f148-eb4a-4eb1-847c-af5dbd5bfbb0" providerId="ADAL" clId="{563DBFD5-8B80-8641-A7B5-757F8ED3DDA9}" dt="2020-03-17T23:42:49.293" v="16538" actId="478"/>
          <ac:picMkLst>
            <pc:docMk/>
            <pc:sldMk cId="391428546" sldId="318"/>
            <ac:picMk id="6" creationId="{2257CA2C-920B-2944-AD8D-26204DC88666}"/>
          </ac:picMkLst>
        </pc:picChg>
        <pc:picChg chg="add mod">
          <ac:chgData name="Tam Nguyen" userId="17b1f148-eb4a-4eb1-847c-af5dbd5bfbb0" providerId="ADAL" clId="{563DBFD5-8B80-8641-A7B5-757F8ED3DDA9}" dt="2020-03-18T18:24:36.321" v="21106" actId="1076"/>
          <ac:picMkLst>
            <pc:docMk/>
            <pc:sldMk cId="391428546" sldId="318"/>
            <ac:picMk id="14" creationId="{4FD5DE90-DC11-EB48-BF80-3F7D62C0EEB4}"/>
          </ac:picMkLst>
        </pc:picChg>
        <pc:picChg chg="add mod">
          <ac:chgData name="Tam Nguyen" userId="17b1f148-eb4a-4eb1-847c-af5dbd5bfbb0" providerId="ADAL" clId="{563DBFD5-8B80-8641-A7B5-757F8ED3DDA9}" dt="2020-03-18T18:24:54.892" v="21112" actId="1076"/>
          <ac:picMkLst>
            <pc:docMk/>
            <pc:sldMk cId="391428546" sldId="318"/>
            <ac:picMk id="34" creationId="{D0EE4FD9-529B-7B41-A4A4-FC440ED55507}"/>
          </ac:picMkLst>
        </pc:picChg>
        <pc:cxnChg chg="add mod">
          <ac:chgData name="Tam Nguyen" userId="17b1f148-eb4a-4eb1-847c-af5dbd5bfbb0" providerId="ADAL" clId="{563DBFD5-8B80-8641-A7B5-757F8ED3DDA9}" dt="2020-03-18T03:01:22.929" v="17710" actId="14100"/>
          <ac:cxnSpMkLst>
            <pc:docMk/>
            <pc:sldMk cId="391428546" sldId="318"/>
            <ac:cxnSpMk id="16" creationId="{AF354D94-B9DB-B342-B4A7-0664105BA466}"/>
          </ac:cxnSpMkLst>
        </pc:cxnChg>
        <pc:cxnChg chg="add mod">
          <ac:chgData name="Tam Nguyen" userId="17b1f148-eb4a-4eb1-847c-af5dbd5bfbb0" providerId="ADAL" clId="{563DBFD5-8B80-8641-A7B5-757F8ED3DDA9}" dt="2020-03-18T03:01:26.114" v="17711" actId="14100"/>
          <ac:cxnSpMkLst>
            <pc:docMk/>
            <pc:sldMk cId="391428546" sldId="318"/>
            <ac:cxnSpMk id="17" creationId="{6D676EF1-7BBE-4141-8F8F-E0987FF2CA5C}"/>
          </ac:cxnSpMkLst>
        </pc:cxnChg>
        <pc:cxnChg chg="add mod">
          <ac:chgData name="Tam Nguyen" userId="17b1f148-eb4a-4eb1-847c-af5dbd5bfbb0" providerId="ADAL" clId="{563DBFD5-8B80-8641-A7B5-757F8ED3DDA9}" dt="2020-03-18T03:01:19.302" v="17709" actId="14100"/>
          <ac:cxnSpMkLst>
            <pc:docMk/>
            <pc:sldMk cId="391428546" sldId="318"/>
            <ac:cxnSpMk id="19" creationId="{933D47C7-17D9-D442-94BD-EE74C680FFE7}"/>
          </ac:cxnSpMkLst>
        </pc:cxnChg>
        <pc:cxnChg chg="add mod">
          <ac:chgData name="Tam Nguyen" userId="17b1f148-eb4a-4eb1-847c-af5dbd5bfbb0" providerId="ADAL" clId="{563DBFD5-8B80-8641-A7B5-757F8ED3DDA9}" dt="2020-03-17T23:48:08.002" v="16676" actId="1037"/>
          <ac:cxnSpMkLst>
            <pc:docMk/>
            <pc:sldMk cId="391428546" sldId="318"/>
            <ac:cxnSpMk id="21" creationId="{D3519DDC-357E-514F-A120-53B03136DD2F}"/>
          </ac:cxnSpMkLst>
        </pc:cxnChg>
        <pc:cxnChg chg="add mod">
          <ac:chgData name="Tam Nguyen" userId="17b1f148-eb4a-4eb1-847c-af5dbd5bfbb0" providerId="ADAL" clId="{563DBFD5-8B80-8641-A7B5-757F8ED3DDA9}" dt="2020-03-18T19:01:45.795" v="21191" actId="1036"/>
          <ac:cxnSpMkLst>
            <pc:docMk/>
            <pc:sldMk cId="391428546" sldId="318"/>
            <ac:cxnSpMk id="28" creationId="{84ED189A-5D33-B24E-96C8-D201F2D1928B}"/>
          </ac:cxnSpMkLst>
        </pc:cxnChg>
        <pc:cxnChg chg="add mod">
          <ac:chgData name="Tam Nguyen" userId="17b1f148-eb4a-4eb1-847c-af5dbd5bfbb0" providerId="ADAL" clId="{563DBFD5-8B80-8641-A7B5-757F8ED3DDA9}" dt="2020-03-18T06:38:45.867" v="19782" actId="571"/>
          <ac:cxnSpMkLst>
            <pc:docMk/>
            <pc:sldMk cId="391428546" sldId="318"/>
            <ac:cxnSpMk id="44" creationId="{704DC0A7-DD55-8F45-8EC2-6C10E5D72FBA}"/>
          </ac:cxnSpMkLst>
        </pc:cxnChg>
        <pc:cxnChg chg="add mod">
          <ac:chgData name="Tam Nguyen" userId="17b1f148-eb4a-4eb1-847c-af5dbd5bfbb0" providerId="ADAL" clId="{563DBFD5-8B80-8641-A7B5-757F8ED3DDA9}" dt="2020-03-18T06:38:52.140" v="19783" actId="571"/>
          <ac:cxnSpMkLst>
            <pc:docMk/>
            <pc:sldMk cId="391428546" sldId="318"/>
            <ac:cxnSpMk id="45" creationId="{C36F6E34-8F70-2E42-AA8B-A7FD73605029}"/>
          </ac:cxnSpMkLst>
        </pc:cxnChg>
        <pc:cxnChg chg="add mod">
          <ac:chgData name="Tam Nguyen" userId="17b1f148-eb4a-4eb1-847c-af5dbd5bfbb0" providerId="ADAL" clId="{563DBFD5-8B80-8641-A7B5-757F8ED3DDA9}" dt="2020-03-18T19:01:49.231" v="21192" actId="14100"/>
          <ac:cxnSpMkLst>
            <pc:docMk/>
            <pc:sldMk cId="391428546" sldId="318"/>
            <ac:cxnSpMk id="46" creationId="{9FA2251E-ABF7-6744-9563-9468FCC26323}"/>
          </ac:cxnSpMkLst>
        </pc:cxnChg>
      </pc:sldChg>
      <pc:sldChg chg="addSp delSp modSp add del modTransition">
        <pc:chgData name="Tam Nguyen" userId="17b1f148-eb4a-4eb1-847c-af5dbd5bfbb0" providerId="ADAL" clId="{563DBFD5-8B80-8641-A7B5-757F8ED3DDA9}" dt="2020-03-19T02:56:18.046" v="21983" actId="2696"/>
        <pc:sldMkLst>
          <pc:docMk/>
          <pc:sldMk cId="325244227" sldId="319"/>
        </pc:sldMkLst>
        <pc:spChg chg="mod">
          <ac:chgData name="Tam Nguyen" userId="17b1f148-eb4a-4eb1-847c-af5dbd5bfbb0" providerId="ADAL" clId="{563DBFD5-8B80-8641-A7B5-757F8ED3DDA9}" dt="2020-03-18T05:03:15.528" v="18734" actId="20577"/>
          <ac:spMkLst>
            <pc:docMk/>
            <pc:sldMk cId="325244227" sldId="319"/>
            <ac:spMk id="2" creationId="{4A777025-39AA-F448-A16F-8D9BB2FA6B34}"/>
          </ac:spMkLst>
        </pc:spChg>
        <pc:spChg chg="del">
          <ac:chgData name="Tam Nguyen" userId="17b1f148-eb4a-4eb1-847c-af5dbd5bfbb0" providerId="ADAL" clId="{563DBFD5-8B80-8641-A7B5-757F8ED3DDA9}" dt="2020-03-18T18:46:33.216" v="21125"/>
          <ac:spMkLst>
            <pc:docMk/>
            <pc:sldMk cId="325244227" sldId="319"/>
            <ac:spMk id="3" creationId="{B750074F-F548-5244-A352-FBC5A27B764F}"/>
          </ac:spMkLst>
        </pc:spChg>
        <pc:spChg chg="add mod">
          <ac:chgData name="Tam Nguyen" userId="17b1f148-eb4a-4eb1-847c-af5dbd5bfbb0" providerId="ADAL" clId="{563DBFD5-8B80-8641-A7B5-757F8ED3DDA9}" dt="2020-03-18T18:53:55.556" v="21167" actId="208"/>
          <ac:spMkLst>
            <pc:docMk/>
            <pc:sldMk cId="325244227" sldId="319"/>
            <ac:spMk id="7" creationId="{91ABD3D7-0370-5744-87C0-4B975C66A186}"/>
          </ac:spMkLst>
        </pc:spChg>
        <pc:picChg chg="add mod">
          <ac:chgData name="Tam Nguyen" userId="17b1f148-eb4a-4eb1-847c-af5dbd5bfbb0" providerId="ADAL" clId="{563DBFD5-8B80-8641-A7B5-757F8ED3DDA9}" dt="2020-03-18T18:54:00.414" v="21168" actId="1076"/>
          <ac:picMkLst>
            <pc:docMk/>
            <pc:sldMk cId="325244227" sldId="319"/>
            <ac:picMk id="6" creationId="{9A972CEA-B432-A94A-B412-08FCCEFD80E0}"/>
          </ac:picMkLst>
        </pc:picChg>
      </pc:sldChg>
      <pc:sldChg chg="add del">
        <pc:chgData name="Tam Nguyen" userId="17b1f148-eb4a-4eb1-847c-af5dbd5bfbb0" providerId="ADAL" clId="{563DBFD5-8B80-8641-A7B5-757F8ED3DDA9}" dt="2020-03-18T02:14:53.837" v="17609"/>
        <pc:sldMkLst>
          <pc:docMk/>
          <pc:sldMk cId="2835159408" sldId="319"/>
        </pc:sldMkLst>
      </pc:sldChg>
      <pc:sldChg chg="addSp delSp modSp add modNotesTx">
        <pc:chgData name="Tam Nguyen" userId="17b1f148-eb4a-4eb1-847c-af5dbd5bfbb0" providerId="ADAL" clId="{563DBFD5-8B80-8641-A7B5-757F8ED3DDA9}" dt="2020-03-18T19:22:13.560" v="21812"/>
        <pc:sldMkLst>
          <pc:docMk/>
          <pc:sldMk cId="2439626990" sldId="320"/>
        </pc:sldMkLst>
        <pc:spChg chg="mod">
          <ac:chgData name="Tam Nguyen" userId="17b1f148-eb4a-4eb1-847c-af5dbd5bfbb0" providerId="ADAL" clId="{563DBFD5-8B80-8641-A7B5-757F8ED3DDA9}" dt="2020-03-18T13:40:58.817" v="20718" actId="20577"/>
          <ac:spMkLst>
            <pc:docMk/>
            <pc:sldMk cId="2439626990" sldId="320"/>
            <ac:spMk id="2" creationId="{49855CA6-FE3B-5C40-BB84-8F32BE650657}"/>
          </ac:spMkLst>
        </pc:spChg>
        <pc:spChg chg="del">
          <ac:chgData name="Tam Nguyen" userId="17b1f148-eb4a-4eb1-847c-af5dbd5bfbb0" providerId="ADAL" clId="{563DBFD5-8B80-8641-A7B5-757F8ED3DDA9}" dt="2020-03-18T13:40:05.532" v="20689" actId="478"/>
          <ac:spMkLst>
            <pc:docMk/>
            <pc:sldMk cId="2439626990" sldId="320"/>
            <ac:spMk id="3" creationId="{835C3CF4-EFBB-FD4A-A3FF-D79C1F513FCA}"/>
          </ac:spMkLst>
        </pc:spChg>
        <pc:spChg chg="add del">
          <ac:chgData name="Tam Nguyen" userId="17b1f148-eb4a-4eb1-847c-af5dbd5bfbb0" providerId="ADAL" clId="{563DBFD5-8B80-8641-A7B5-757F8ED3DDA9}" dt="2020-03-18T19:22:13.085" v="21811" actId="478"/>
          <ac:spMkLst>
            <pc:docMk/>
            <pc:sldMk cId="2439626990" sldId="320"/>
            <ac:spMk id="7" creationId="{A4F69B68-CD54-8B40-A839-C9462B4640D5}"/>
          </ac:spMkLst>
        </pc:spChg>
        <pc:spChg chg="add">
          <ac:chgData name="Tam Nguyen" userId="17b1f148-eb4a-4eb1-847c-af5dbd5bfbb0" providerId="ADAL" clId="{563DBFD5-8B80-8641-A7B5-757F8ED3DDA9}" dt="2020-03-18T19:22:13.560" v="21812"/>
          <ac:spMkLst>
            <pc:docMk/>
            <pc:sldMk cId="2439626990" sldId="320"/>
            <ac:spMk id="10" creationId="{0EC6B621-8F89-904B-B8C9-460BAF213F80}"/>
          </ac:spMkLst>
        </pc:spChg>
        <pc:picChg chg="add del mod">
          <ac:chgData name="Tam Nguyen" userId="17b1f148-eb4a-4eb1-847c-af5dbd5bfbb0" providerId="ADAL" clId="{563DBFD5-8B80-8641-A7B5-757F8ED3DDA9}" dt="2020-03-18T19:12:35.533" v="21277" actId="478"/>
          <ac:picMkLst>
            <pc:docMk/>
            <pc:sldMk cId="2439626990" sldId="320"/>
            <ac:picMk id="5" creationId="{77DCA44C-F8C0-E24E-9F46-7AB528FD2E1A}"/>
          </ac:picMkLst>
        </pc:picChg>
        <pc:picChg chg="add mod">
          <ac:chgData name="Tam Nguyen" userId="17b1f148-eb4a-4eb1-847c-af5dbd5bfbb0" providerId="ADAL" clId="{563DBFD5-8B80-8641-A7B5-757F8ED3DDA9}" dt="2020-03-18T13:41:09.856" v="20735" actId="1035"/>
          <ac:picMkLst>
            <pc:docMk/>
            <pc:sldMk cId="2439626990" sldId="320"/>
            <ac:picMk id="6" creationId="{3A69C323-A19F-7642-8C3B-2F5431C9567E}"/>
          </ac:picMkLst>
        </pc:picChg>
        <pc:picChg chg="add mod">
          <ac:chgData name="Tam Nguyen" userId="17b1f148-eb4a-4eb1-847c-af5dbd5bfbb0" providerId="ADAL" clId="{563DBFD5-8B80-8641-A7B5-757F8ED3DDA9}" dt="2020-03-18T19:12:44.522" v="21280" actId="1076"/>
          <ac:picMkLst>
            <pc:docMk/>
            <pc:sldMk cId="2439626990" sldId="320"/>
            <ac:picMk id="9" creationId="{04A606AA-C08F-AE42-9358-B0DDACA72636}"/>
          </ac:picMkLst>
        </pc:picChg>
      </pc:sldChg>
      <pc:sldChg chg="addSp delSp modSp add ord modTransition">
        <pc:chgData name="Tam Nguyen" userId="17b1f148-eb4a-4eb1-847c-af5dbd5bfbb0" providerId="ADAL" clId="{563DBFD5-8B80-8641-A7B5-757F8ED3DDA9}" dt="2020-03-19T03:37:15.244" v="21999"/>
        <pc:sldMkLst>
          <pc:docMk/>
          <pc:sldMk cId="3473374331" sldId="321"/>
        </pc:sldMkLst>
        <pc:spChg chg="mod">
          <ac:chgData name="Tam Nguyen" userId="17b1f148-eb4a-4eb1-847c-af5dbd5bfbb0" providerId="ADAL" clId="{563DBFD5-8B80-8641-A7B5-757F8ED3DDA9}" dt="2020-03-18T19:23:41.465" v="21823" actId="20577"/>
          <ac:spMkLst>
            <pc:docMk/>
            <pc:sldMk cId="3473374331" sldId="321"/>
            <ac:spMk id="2" creationId="{ED8142A4-2DAE-1A4B-B4A6-4EDCC8315345}"/>
          </ac:spMkLst>
        </pc:spChg>
        <pc:spChg chg="del">
          <ac:chgData name="Tam Nguyen" userId="17b1f148-eb4a-4eb1-847c-af5dbd5bfbb0" providerId="ADAL" clId="{563DBFD5-8B80-8641-A7B5-757F8ED3DDA9}" dt="2020-03-18T19:23:56.306" v="21824" actId="3680"/>
          <ac:spMkLst>
            <pc:docMk/>
            <pc:sldMk cId="3473374331" sldId="321"/>
            <ac:spMk id="3" creationId="{8F1C0E62-D13A-504D-A278-D2E7F32DD907}"/>
          </ac:spMkLst>
        </pc:spChg>
        <pc:graphicFrameChg chg="add mod modGraphic">
          <ac:chgData name="Tam Nguyen" userId="17b1f148-eb4a-4eb1-847c-af5dbd5bfbb0" providerId="ADAL" clId="{563DBFD5-8B80-8641-A7B5-757F8ED3DDA9}" dt="2020-03-19T02:57:05.654" v="21984" actId="20577"/>
          <ac:graphicFrameMkLst>
            <pc:docMk/>
            <pc:sldMk cId="3473374331" sldId="321"/>
            <ac:graphicFrameMk id="5" creationId="{402B2108-7708-F847-8126-EB88656ED061}"/>
          </ac:graphicFrameMkLst>
        </pc:graphicFrameChg>
      </pc:sldChg>
      <pc:sldMasterChg chg="modSp modSldLayout">
        <pc:chgData name="Tam Nguyen" userId="17b1f148-eb4a-4eb1-847c-af5dbd5bfbb0" providerId="ADAL" clId="{563DBFD5-8B80-8641-A7B5-757F8ED3DDA9}" dt="2020-03-16T06:15:55.144" v="4412" actId="242"/>
        <pc:sldMasterMkLst>
          <pc:docMk/>
          <pc:sldMasterMk cId="2042122488" sldId="2147483673"/>
        </pc:sldMasterMkLst>
        <pc:spChg chg="mod">
          <ac:chgData name="Tam Nguyen" userId="17b1f148-eb4a-4eb1-847c-af5dbd5bfbb0" providerId="ADAL" clId="{563DBFD5-8B80-8641-A7B5-757F8ED3DDA9}" dt="2020-03-16T06:15:43.547" v="4411" actId="242"/>
          <ac:spMkLst>
            <pc:docMk/>
            <pc:sldMasterMk cId="2042122488" sldId="2147483673"/>
            <ac:spMk id="2" creationId="{00000000-0000-0000-0000-000000000000}"/>
          </ac:spMkLst>
        </pc:spChg>
        <pc:sldLayoutChg chg="modSp">
          <pc:chgData name="Tam Nguyen" userId="17b1f148-eb4a-4eb1-847c-af5dbd5bfbb0" providerId="ADAL" clId="{563DBFD5-8B80-8641-A7B5-757F8ED3DDA9}" dt="2020-03-16T06:15:55.144" v="4412" actId="242"/>
          <pc:sldLayoutMkLst>
            <pc:docMk/>
            <pc:sldMasterMk cId="2042122488" sldId="2147483673"/>
            <pc:sldLayoutMk cId="3332398298" sldId="2147483663"/>
          </pc:sldLayoutMkLst>
          <pc:spChg chg="mod">
            <ac:chgData name="Tam Nguyen" userId="17b1f148-eb4a-4eb1-847c-af5dbd5bfbb0" providerId="ADAL" clId="{563DBFD5-8B80-8641-A7B5-757F8ED3DDA9}" dt="2020-03-16T06:15:55.144" v="4412" actId="242"/>
            <ac:spMkLst>
              <pc:docMk/>
              <pc:sldMasterMk cId="2042122488" sldId="2147483673"/>
              <pc:sldLayoutMk cId="3332398298" sldId="2147483663"/>
              <ac:spMk id="2" creationId="{00000000-0000-0000-0000-000000000000}"/>
            </ac:spMkLst>
          </pc:spChg>
        </pc:sldLayoutChg>
      </pc:sldMasterChg>
    </pc:docChg>
  </pc:docChgLst>
  <pc:docChgLst>
    <pc:chgData name="Alice Guo" userId="S::simin@uchicago.edu::3dadeb45-68ce-46d8-adba-db226b1580b7" providerId="AD" clId="Web-{EB2B1D6D-575C-45B9-9F55-6C8941952B9B}"/>
    <pc:docChg chg="modSld">
      <pc:chgData name="Alice Guo" userId="S::simin@uchicago.edu::3dadeb45-68ce-46d8-adba-db226b1580b7" providerId="AD" clId="Web-{EB2B1D6D-575C-45B9-9F55-6C8941952B9B}" dt="2020-03-18T00:52:12.946" v="24"/>
      <pc:docMkLst>
        <pc:docMk/>
      </pc:docMkLst>
      <pc:sldChg chg="modNotes">
        <pc:chgData name="Alice Guo" userId="S::simin@uchicago.edu::3dadeb45-68ce-46d8-adba-db226b1580b7" providerId="AD" clId="Web-{EB2B1D6D-575C-45B9-9F55-6C8941952B9B}" dt="2020-03-18T00:52:12.946" v="24"/>
        <pc:sldMkLst>
          <pc:docMk/>
          <pc:sldMk cId="542984626" sldId="308"/>
        </pc:sldMkLst>
      </pc:sldChg>
    </pc:docChg>
  </pc:docChgLst>
  <pc:docChgLst>
    <pc:chgData name="Alice Guo" userId="S::simin@uchicago.edu::3dadeb45-68ce-46d8-adba-db226b1580b7" providerId="AD" clId="Web-{9CCD44C7-27FF-4EBA-AB77-F1A7B652772A}"/>
    <pc:docChg chg="addSld delSld modSld">
      <pc:chgData name="Alice Guo" userId="S::simin@uchicago.edu::3dadeb45-68ce-46d8-adba-db226b1580b7" providerId="AD" clId="Web-{9CCD44C7-27FF-4EBA-AB77-F1A7B652772A}" dt="2020-03-15T15:53:15.178" v="329"/>
      <pc:docMkLst>
        <pc:docMk/>
      </pc:docMkLst>
      <pc:sldChg chg="modSp">
        <pc:chgData name="Alice Guo" userId="S::simin@uchicago.edu::3dadeb45-68ce-46d8-adba-db226b1580b7" providerId="AD" clId="Web-{9CCD44C7-27FF-4EBA-AB77-F1A7B652772A}" dt="2020-03-15T15:30:05.593" v="9" actId="20577"/>
        <pc:sldMkLst>
          <pc:docMk/>
          <pc:sldMk cId="1179166659" sldId="256"/>
        </pc:sldMkLst>
        <pc:spChg chg="mod">
          <ac:chgData name="Alice Guo" userId="S::simin@uchicago.edu::3dadeb45-68ce-46d8-adba-db226b1580b7" providerId="AD" clId="Web-{9CCD44C7-27FF-4EBA-AB77-F1A7B652772A}" dt="2020-03-15T15:30:05.593" v="9" actId="20577"/>
          <ac:spMkLst>
            <pc:docMk/>
            <pc:sldMk cId="1179166659" sldId="256"/>
            <ac:spMk id="23" creationId="{45C80F1E-19C9-AF48-BE0A-813585C65FC1}"/>
          </ac:spMkLst>
        </pc:spChg>
      </pc:sldChg>
      <pc:sldChg chg="modSp">
        <pc:chgData name="Alice Guo" userId="S::simin@uchicago.edu::3dadeb45-68ce-46d8-adba-db226b1580b7" providerId="AD" clId="Web-{9CCD44C7-27FF-4EBA-AB77-F1A7B652772A}" dt="2020-03-15T15:46:59.473" v="185" actId="20577"/>
        <pc:sldMkLst>
          <pc:docMk/>
          <pc:sldMk cId="477539612" sldId="259"/>
        </pc:sldMkLst>
        <pc:spChg chg="mod">
          <ac:chgData name="Alice Guo" userId="S::simin@uchicago.edu::3dadeb45-68ce-46d8-adba-db226b1580b7" providerId="AD" clId="Web-{9CCD44C7-27FF-4EBA-AB77-F1A7B652772A}" dt="2020-03-15T15:46:59.473" v="185" actId="20577"/>
          <ac:spMkLst>
            <pc:docMk/>
            <pc:sldMk cId="477539612" sldId="259"/>
            <ac:spMk id="35" creationId="{D4BB62C5-0997-7D4C-974D-A1E944B88F50}"/>
          </ac:spMkLst>
        </pc:spChg>
      </pc:sldChg>
      <pc:sldChg chg="del">
        <pc:chgData name="Alice Guo" userId="S::simin@uchicago.edu::3dadeb45-68ce-46d8-adba-db226b1580b7" providerId="AD" clId="Web-{9CCD44C7-27FF-4EBA-AB77-F1A7B652772A}" dt="2020-03-15T15:36:58.564" v="12"/>
        <pc:sldMkLst>
          <pc:docMk/>
          <pc:sldMk cId="1161368485" sldId="280"/>
        </pc:sldMkLst>
      </pc:sldChg>
      <pc:sldChg chg="addSp delSp modSp new mod setBg">
        <pc:chgData name="Alice Guo" userId="S::simin@uchicago.edu::3dadeb45-68ce-46d8-adba-db226b1580b7" providerId="AD" clId="Web-{9CCD44C7-27FF-4EBA-AB77-F1A7B652772A}" dt="2020-03-15T15:53:15.178" v="329"/>
        <pc:sldMkLst>
          <pc:docMk/>
          <pc:sldMk cId="4269934190" sldId="288"/>
        </pc:sldMkLst>
        <pc:spChg chg="mod">
          <ac:chgData name="Alice Guo" userId="S::simin@uchicago.edu::3dadeb45-68ce-46d8-adba-db226b1580b7" providerId="AD" clId="Web-{9CCD44C7-27FF-4EBA-AB77-F1A7B652772A}" dt="2020-03-15T15:53:15.178" v="329"/>
          <ac:spMkLst>
            <pc:docMk/>
            <pc:sldMk cId="4269934190" sldId="288"/>
            <ac:spMk id="2" creationId="{753AF7E2-DC99-406F-B490-A521D3F1FF8E}"/>
          </ac:spMkLst>
        </pc:spChg>
        <pc:spChg chg="del">
          <ac:chgData name="Alice Guo" userId="S::simin@uchicago.edu::3dadeb45-68ce-46d8-adba-db226b1580b7" providerId="AD" clId="Web-{9CCD44C7-27FF-4EBA-AB77-F1A7B652772A}" dt="2020-03-15T15:52:50.506" v="327"/>
          <ac:spMkLst>
            <pc:docMk/>
            <pc:sldMk cId="4269934190" sldId="288"/>
            <ac:spMk id="3" creationId="{3EC60297-CFF1-46DA-AC1E-6C1038617899}"/>
          </ac:spMkLst>
        </pc:spChg>
        <pc:spChg chg="mod">
          <ac:chgData name="Alice Guo" userId="S::simin@uchicago.edu::3dadeb45-68ce-46d8-adba-db226b1580b7" providerId="AD" clId="Web-{9CCD44C7-27FF-4EBA-AB77-F1A7B652772A}" dt="2020-03-15T15:53:15.178" v="329"/>
          <ac:spMkLst>
            <pc:docMk/>
            <pc:sldMk cId="4269934190" sldId="288"/>
            <ac:spMk id="4" creationId="{2E524CD6-5A5F-4C93-8495-8C1E2EAE0557}"/>
          </ac:spMkLst>
        </pc:spChg>
        <pc:spChg chg="mod">
          <ac:chgData name="Alice Guo" userId="S::simin@uchicago.edu::3dadeb45-68ce-46d8-adba-db226b1580b7" providerId="AD" clId="Web-{9CCD44C7-27FF-4EBA-AB77-F1A7B652772A}" dt="2020-03-15T15:53:15.178" v="329"/>
          <ac:spMkLst>
            <pc:docMk/>
            <pc:sldMk cId="4269934190" sldId="288"/>
            <ac:spMk id="5" creationId="{F061F0C6-E3F6-473B-B520-7A63706131CA}"/>
          </ac:spMkLst>
        </pc:spChg>
        <pc:spChg chg="add del">
          <ac:chgData name="Alice Guo" userId="S::simin@uchicago.edu::3dadeb45-68ce-46d8-adba-db226b1580b7" providerId="AD" clId="Web-{9CCD44C7-27FF-4EBA-AB77-F1A7B652772A}" dt="2020-03-15T15:53:15.178" v="329"/>
          <ac:spMkLst>
            <pc:docMk/>
            <pc:sldMk cId="4269934190" sldId="288"/>
            <ac:spMk id="11" creationId="{E6C8E6EB-4C59-429B-97E4-72A058CFC4FB}"/>
          </ac:spMkLst>
        </pc:spChg>
        <pc:spChg chg="add del">
          <ac:chgData name="Alice Guo" userId="S::simin@uchicago.edu::3dadeb45-68ce-46d8-adba-db226b1580b7" providerId="AD" clId="Web-{9CCD44C7-27FF-4EBA-AB77-F1A7B652772A}" dt="2020-03-15T15:53:15.178" v="329"/>
          <ac:spMkLst>
            <pc:docMk/>
            <pc:sldMk cId="4269934190" sldId="288"/>
            <ac:spMk id="13" creationId="{B5B90362-AFCC-46A9-B41C-A257A8C5B314}"/>
          </ac:spMkLst>
        </pc:spChg>
        <pc:spChg chg="add del">
          <ac:chgData name="Alice Guo" userId="S::simin@uchicago.edu::3dadeb45-68ce-46d8-adba-db226b1580b7" providerId="AD" clId="Web-{9CCD44C7-27FF-4EBA-AB77-F1A7B652772A}" dt="2020-03-15T15:53:15.178" v="329"/>
          <ac:spMkLst>
            <pc:docMk/>
            <pc:sldMk cId="4269934190" sldId="288"/>
            <ac:spMk id="15" creationId="{F71EF7F1-38BA-471D-8CD4-2A9AE8E35527}"/>
          </ac:spMkLst>
        </pc:spChg>
        <pc:spChg chg="add del">
          <ac:chgData name="Alice Guo" userId="S::simin@uchicago.edu::3dadeb45-68ce-46d8-adba-db226b1580b7" providerId="AD" clId="Web-{9CCD44C7-27FF-4EBA-AB77-F1A7B652772A}" dt="2020-03-15T15:53:15.178" v="329"/>
          <ac:spMkLst>
            <pc:docMk/>
            <pc:sldMk cId="4269934190" sldId="288"/>
            <ac:spMk id="17" creationId="{3CED7894-4F62-4A6C-8DB5-DB5BE08E9C03}"/>
          </ac:spMkLst>
        </pc:spChg>
        <pc:spChg chg="add del">
          <ac:chgData name="Alice Guo" userId="S::simin@uchicago.edu::3dadeb45-68ce-46d8-adba-db226b1580b7" providerId="AD" clId="Web-{9CCD44C7-27FF-4EBA-AB77-F1A7B652772A}" dt="2020-03-15T15:53:15.178" v="329"/>
          <ac:spMkLst>
            <pc:docMk/>
            <pc:sldMk cId="4269934190" sldId="288"/>
            <ac:spMk id="19" creationId="{E536F3B4-50F6-4C52-8F76-4EB1214719DC}"/>
          </ac:spMkLst>
        </pc:spChg>
        <pc:picChg chg="add mod ord">
          <ac:chgData name="Alice Guo" userId="S::simin@uchicago.edu::3dadeb45-68ce-46d8-adba-db226b1580b7" providerId="AD" clId="Web-{9CCD44C7-27FF-4EBA-AB77-F1A7B652772A}" dt="2020-03-15T15:53:15.178" v="329"/>
          <ac:picMkLst>
            <pc:docMk/>
            <pc:sldMk cId="4269934190" sldId="288"/>
            <ac:picMk id="6" creationId="{5C49AAFD-0F75-426B-9B40-744E3E86862A}"/>
          </ac:picMkLst>
        </pc:picChg>
      </pc:sldChg>
    </pc:docChg>
  </pc:docChgLst>
  <pc:docChgLst>
    <pc:chgData name="Alice Guo" userId="S::simin@uchicago.edu::3dadeb45-68ce-46d8-adba-db226b1580b7" providerId="AD" clId="Web-{3980ABCC-D5C3-4A47-AA1A-D902F3F771D5}"/>
    <pc:docChg chg="modSld">
      <pc:chgData name="Alice Guo" userId="S::simin@uchicago.edu::3dadeb45-68ce-46d8-adba-db226b1580b7" providerId="AD" clId="Web-{3980ABCC-D5C3-4A47-AA1A-D902F3F771D5}" dt="2020-03-18T00:24:17.183" v="414"/>
      <pc:docMkLst>
        <pc:docMk/>
      </pc:docMkLst>
      <pc:sldChg chg="modNotes">
        <pc:chgData name="Alice Guo" userId="S::simin@uchicago.edu::3dadeb45-68ce-46d8-adba-db226b1580b7" providerId="AD" clId="Web-{3980ABCC-D5C3-4A47-AA1A-D902F3F771D5}" dt="2020-03-18T00:07:35.240" v="36"/>
        <pc:sldMkLst>
          <pc:docMk/>
          <pc:sldMk cId="4225292136" sldId="262"/>
        </pc:sldMkLst>
      </pc:sldChg>
      <pc:sldChg chg="modNotes">
        <pc:chgData name="Alice Guo" userId="S::simin@uchicago.edu::3dadeb45-68ce-46d8-adba-db226b1580b7" providerId="AD" clId="Web-{3980ABCC-D5C3-4A47-AA1A-D902F3F771D5}" dt="2020-03-18T00:09:51.198" v="70"/>
        <pc:sldMkLst>
          <pc:docMk/>
          <pc:sldMk cId="1094158568" sldId="303"/>
        </pc:sldMkLst>
      </pc:sldChg>
      <pc:sldChg chg="modNotes">
        <pc:chgData name="Alice Guo" userId="S::simin@uchicago.edu::3dadeb45-68ce-46d8-adba-db226b1580b7" providerId="AD" clId="Web-{3980ABCC-D5C3-4A47-AA1A-D902F3F771D5}" dt="2020-03-18T00:15:12.647" v="233"/>
        <pc:sldMkLst>
          <pc:docMk/>
          <pc:sldMk cId="1854495335" sldId="304"/>
        </pc:sldMkLst>
      </pc:sldChg>
      <pc:sldChg chg="modNotes">
        <pc:chgData name="Alice Guo" userId="S::simin@uchicago.edu::3dadeb45-68ce-46d8-adba-db226b1580b7" providerId="AD" clId="Web-{3980ABCC-D5C3-4A47-AA1A-D902F3F771D5}" dt="2020-03-18T00:24:17.183" v="414"/>
        <pc:sldMkLst>
          <pc:docMk/>
          <pc:sldMk cId="932347386" sldId="309"/>
        </pc:sldMkLst>
      </pc:sldChg>
      <pc:sldChg chg="modNotes">
        <pc:chgData name="Alice Guo" userId="S::simin@uchicago.edu::3dadeb45-68ce-46d8-adba-db226b1580b7" providerId="AD" clId="Web-{3980ABCC-D5C3-4A47-AA1A-D902F3F771D5}" dt="2020-03-18T00:11:26.654" v="111"/>
        <pc:sldMkLst>
          <pc:docMk/>
          <pc:sldMk cId="2645299694" sldId="310"/>
        </pc:sldMkLst>
      </pc:sldChg>
      <pc:sldChg chg="modSp">
        <pc:chgData name="Alice Guo" userId="S::simin@uchicago.edu::3dadeb45-68ce-46d8-adba-db226b1580b7" providerId="AD" clId="Web-{3980ABCC-D5C3-4A47-AA1A-D902F3F771D5}" dt="2020-03-17T23:51:41.078" v="2" actId="20577"/>
        <pc:sldMkLst>
          <pc:docMk/>
          <pc:sldMk cId="705459726" sldId="317"/>
        </pc:sldMkLst>
        <pc:spChg chg="mod">
          <ac:chgData name="Alice Guo" userId="S::simin@uchicago.edu::3dadeb45-68ce-46d8-adba-db226b1580b7" providerId="AD" clId="Web-{3980ABCC-D5C3-4A47-AA1A-D902F3F771D5}" dt="2020-03-17T23:51:41.078" v="2" actId="20577"/>
          <ac:spMkLst>
            <pc:docMk/>
            <pc:sldMk cId="705459726" sldId="317"/>
            <ac:spMk id="40" creationId="{E3DCFBCE-3127-4A4A-84B4-8DBD87170CCB}"/>
          </ac:spMkLst>
        </pc:spChg>
      </pc:sldChg>
    </pc:docChg>
  </pc:docChgLst>
  <pc:docChgLst>
    <pc:chgData name="Tam Nguyen" userId="S::tamng@uchicago.edu::17b1f148-eb4a-4eb1-847c-af5dbd5bfbb0" providerId="AD" clId="Web-{BA4EE3D6-04B7-4645-94CA-E0500F3DF858}"/>
    <pc:docChg chg="delSld modSld">
      <pc:chgData name="Tam Nguyen" userId="S::tamng@uchicago.edu::17b1f148-eb4a-4eb1-847c-af5dbd5bfbb0" providerId="AD" clId="Web-{BA4EE3D6-04B7-4645-94CA-E0500F3DF858}" dt="2020-03-15T15:37:05.656" v="5"/>
      <pc:docMkLst>
        <pc:docMk/>
      </pc:docMkLst>
      <pc:sldChg chg="del">
        <pc:chgData name="Tam Nguyen" userId="S::tamng@uchicago.edu::17b1f148-eb4a-4eb1-847c-af5dbd5bfbb0" providerId="AD" clId="Web-{BA4EE3D6-04B7-4645-94CA-E0500F3DF858}" dt="2020-03-15T15:37:05.656" v="5"/>
        <pc:sldMkLst>
          <pc:docMk/>
          <pc:sldMk cId="3905171107" sldId="265"/>
        </pc:sldMkLst>
      </pc:sldChg>
      <pc:sldChg chg="del">
        <pc:chgData name="Tam Nguyen" userId="S::tamng@uchicago.edu::17b1f148-eb4a-4eb1-847c-af5dbd5bfbb0" providerId="AD" clId="Web-{BA4EE3D6-04B7-4645-94CA-E0500F3DF858}" dt="2020-03-15T15:37:01.984" v="4"/>
        <pc:sldMkLst>
          <pc:docMk/>
          <pc:sldMk cId="2050155901" sldId="272"/>
        </pc:sldMkLst>
      </pc:sldChg>
      <pc:sldChg chg="modSp">
        <pc:chgData name="Tam Nguyen" userId="S::tamng@uchicago.edu::17b1f148-eb4a-4eb1-847c-af5dbd5bfbb0" providerId="AD" clId="Web-{BA4EE3D6-04B7-4645-94CA-E0500F3DF858}" dt="2020-03-15T15:35:55.091" v="2" actId="20577"/>
        <pc:sldMkLst>
          <pc:docMk/>
          <pc:sldMk cId="1161368485" sldId="280"/>
        </pc:sldMkLst>
        <pc:spChg chg="mod">
          <ac:chgData name="Tam Nguyen" userId="S::tamng@uchicago.edu::17b1f148-eb4a-4eb1-847c-af5dbd5bfbb0" providerId="AD" clId="Web-{BA4EE3D6-04B7-4645-94CA-E0500F3DF858}" dt="2020-03-15T15:35:55.091" v="2" actId="20577"/>
          <ac:spMkLst>
            <pc:docMk/>
            <pc:sldMk cId="1161368485" sldId="280"/>
            <ac:spMk id="16" creationId="{248F41FF-7EF5-43F1-B658-BC8A29432F95}"/>
          </ac:spMkLst>
        </pc:spChg>
      </pc:sldChg>
    </pc:docChg>
  </pc:docChgLst>
  <pc:docChgLst>
    <pc:chgData name="Alice Guo" userId="S::simin@uchicago.edu::3dadeb45-68ce-46d8-adba-db226b1580b7" providerId="AD" clId="Web-{21FC94E8-264E-46FE-BB81-4C081E079C28}"/>
    <pc:docChg chg="modSld">
      <pc:chgData name="Alice Guo" userId="S::simin@uchicago.edu::3dadeb45-68ce-46d8-adba-db226b1580b7" providerId="AD" clId="Web-{21FC94E8-264E-46FE-BB81-4C081E079C28}" dt="2020-03-18T20:08:57.287" v="85" actId="14100"/>
      <pc:docMkLst>
        <pc:docMk/>
      </pc:docMkLst>
      <pc:sldChg chg="addSp modSp">
        <pc:chgData name="Alice Guo" userId="S::simin@uchicago.edu::3dadeb45-68ce-46d8-adba-db226b1580b7" providerId="AD" clId="Web-{21FC94E8-264E-46FE-BB81-4C081E079C28}" dt="2020-03-18T20:08:57.287" v="85" actId="14100"/>
        <pc:sldMkLst>
          <pc:docMk/>
          <pc:sldMk cId="542984626" sldId="308"/>
        </pc:sldMkLst>
        <pc:spChg chg="add mod">
          <ac:chgData name="Alice Guo" userId="S::simin@uchicago.edu::3dadeb45-68ce-46d8-adba-db226b1580b7" providerId="AD" clId="Web-{21FC94E8-264E-46FE-BB81-4C081E079C28}" dt="2020-03-18T20:08:57.287" v="85" actId="14100"/>
          <ac:spMkLst>
            <pc:docMk/>
            <pc:sldMk cId="542984626" sldId="308"/>
            <ac:spMk id="5" creationId="{73916F19-06F9-48E0-A8D0-0F02FC355E53}"/>
          </ac:spMkLst>
        </pc:spChg>
      </pc:sldChg>
    </pc:docChg>
  </pc:docChgLst>
  <pc:docChgLst>
    <pc:chgData name="Yuling Gu" userId="S::yuling@uchicago.edu::7ddd1ed6-648c-426b-9a62-727940851f61" providerId="AD" clId="Web-{F40557A5-47D3-4562-AE0F-168C4ACFED5E}"/>
    <pc:docChg chg="addSld modSld">
      <pc:chgData name="Yuling Gu" userId="S::yuling@uchicago.edu::7ddd1ed6-648c-426b-9a62-727940851f61" providerId="AD" clId="Web-{F40557A5-47D3-4562-AE0F-168C4ACFED5E}" dt="2020-03-15T21:09:52.463" v="1363" actId="20577"/>
      <pc:docMkLst>
        <pc:docMk/>
      </pc:docMkLst>
      <pc:sldChg chg="modSp">
        <pc:chgData name="Yuling Gu" userId="S::yuling@uchicago.edu::7ddd1ed6-648c-426b-9a62-727940851f61" providerId="AD" clId="Web-{F40557A5-47D3-4562-AE0F-168C4ACFED5E}" dt="2020-03-15T21:02:05.915" v="1215" actId="20577"/>
        <pc:sldMkLst>
          <pc:docMk/>
          <pc:sldMk cId="809580120" sldId="277"/>
        </pc:sldMkLst>
        <pc:spChg chg="mod">
          <ac:chgData name="Yuling Gu" userId="S::yuling@uchicago.edu::7ddd1ed6-648c-426b-9a62-727940851f61" providerId="AD" clId="Web-{F40557A5-47D3-4562-AE0F-168C4ACFED5E}" dt="2020-03-15T21:02:05.915" v="1215" actId="20577"/>
          <ac:spMkLst>
            <pc:docMk/>
            <pc:sldMk cId="809580120" sldId="277"/>
            <ac:spMk id="10" creationId="{3F6F5D65-F68B-47F7-9475-E25EBD42370A}"/>
          </ac:spMkLst>
        </pc:spChg>
      </pc:sldChg>
      <pc:sldChg chg="modSp">
        <pc:chgData name="Yuling Gu" userId="S::yuling@uchicago.edu::7ddd1ed6-648c-426b-9a62-727940851f61" providerId="AD" clId="Web-{F40557A5-47D3-4562-AE0F-168C4ACFED5E}" dt="2020-03-15T21:09:52.463" v="1362" actId="20577"/>
        <pc:sldMkLst>
          <pc:docMk/>
          <pc:sldMk cId="562601147" sldId="285"/>
        </pc:sldMkLst>
        <pc:spChg chg="mod">
          <ac:chgData name="Yuling Gu" userId="S::yuling@uchicago.edu::7ddd1ed6-648c-426b-9a62-727940851f61" providerId="AD" clId="Web-{F40557A5-47D3-4562-AE0F-168C4ACFED5E}" dt="2020-03-15T21:09:52.463" v="1362" actId="20577"/>
          <ac:spMkLst>
            <pc:docMk/>
            <pc:sldMk cId="562601147" sldId="285"/>
            <ac:spMk id="3" creationId="{C8FADB9C-3552-2449-BCEA-7008945E345E}"/>
          </ac:spMkLst>
        </pc:spChg>
      </pc:sldChg>
      <pc:sldChg chg="modSp">
        <pc:chgData name="Yuling Gu" userId="S::yuling@uchicago.edu::7ddd1ed6-648c-426b-9a62-727940851f61" providerId="AD" clId="Web-{F40557A5-47D3-4562-AE0F-168C4ACFED5E}" dt="2020-03-15T17:31:14.204" v="311" actId="14100"/>
        <pc:sldMkLst>
          <pc:docMk/>
          <pc:sldMk cId="2066963110" sldId="289"/>
        </pc:sldMkLst>
        <pc:spChg chg="mod">
          <ac:chgData name="Yuling Gu" userId="S::yuling@uchicago.edu::7ddd1ed6-648c-426b-9a62-727940851f61" providerId="AD" clId="Web-{F40557A5-47D3-4562-AE0F-168C4ACFED5E}" dt="2020-03-15T17:27:45.611" v="229" actId="20577"/>
          <ac:spMkLst>
            <pc:docMk/>
            <pc:sldMk cId="2066963110" sldId="289"/>
            <ac:spMk id="3" creationId="{4404BE3C-D17A-B04E-96D7-C3D164D7AE6D}"/>
          </ac:spMkLst>
        </pc:spChg>
        <pc:graphicFrameChg chg="mod">
          <ac:chgData name="Yuling Gu" userId="S::yuling@uchicago.edu::7ddd1ed6-648c-426b-9a62-727940851f61" providerId="AD" clId="Web-{F40557A5-47D3-4562-AE0F-168C4ACFED5E}" dt="2020-03-15T17:31:14.204" v="311" actId="14100"/>
          <ac:graphicFrameMkLst>
            <pc:docMk/>
            <pc:sldMk cId="2066963110" sldId="289"/>
            <ac:graphicFrameMk id="6" creationId="{47E0FD1A-BBD2-4F19-9A0A-57C977883494}"/>
          </ac:graphicFrameMkLst>
        </pc:graphicFrameChg>
      </pc:sldChg>
      <pc:sldChg chg="modSp">
        <pc:chgData name="Yuling Gu" userId="S::yuling@uchicago.edu::7ddd1ed6-648c-426b-9a62-727940851f61" providerId="AD" clId="Web-{F40557A5-47D3-4562-AE0F-168C4ACFED5E}" dt="2020-03-15T18:11:58.954" v="1199" actId="20577"/>
        <pc:sldMkLst>
          <pc:docMk/>
          <pc:sldMk cId="3792187582" sldId="290"/>
        </pc:sldMkLst>
        <pc:spChg chg="mod">
          <ac:chgData name="Yuling Gu" userId="S::yuling@uchicago.edu::7ddd1ed6-648c-426b-9a62-727940851f61" providerId="AD" clId="Web-{F40557A5-47D3-4562-AE0F-168C4ACFED5E}" dt="2020-03-15T18:11:58.954" v="1199" actId="20577"/>
          <ac:spMkLst>
            <pc:docMk/>
            <pc:sldMk cId="3792187582" sldId="290"/>
            <ac:spMk id="3" creationId="{4404BE3C-D17A-B04E-96D7-C3D164D7AE6D}"/>
          </ac:spMkLst>
        </pc:spChg>
      </pc:sldChg>
      <pc:sldChg chg="modSp">
        <pc:chgData name="Yuling Gu" userId="S::yuling@uchicago.edu::7ddd1ed6-648c-426b-9a62-727940851f61" providerId="AD" clId="Web-{F40557A5-47D3-4562-AE0F-168C4ACFED5E}" dt="2020-03-15T17:37:42.595" v="680" actId="20577"/>
        <pc:sldMkLst>
          <pc:docMk/>
          <pc:sldMk cId="3488433207" sldId="294"/>
        </pc:sldMkLst>
        <pc:spChg chg="mod">
          <ac:chgData name="Yuling Gu" userId="S::yuling@uchicago.edu::7ddd1ed6-648c-426b-9a62-727940851f61" providerId="AD" clId="Web-{F40557A5-47D3-4562-AE0F-168C4ACFED5E}" dt="2020-03-15T17:30:15.064" v="233" actId="20577"/>
          <ac:spMkLst>
            <pc:docMk/>
            <pc:sldMk cId="3488433207" sldId="294"/>
            <ac:spMk id="2" creationId="{972D70BB-9FA7-4CC3-AB66-44EBF0DA149E}"/>
          </ac:spMkLst>
        </pc:spChg>
        <pc:spChg chg="mod">
          <ac:chgData name="Yuling Gu" userId="S::yuling@uchicago.edu::7ddd1ed6-648c-426b-9a62-727940851f61" providerId="AD" clId="Web-{F40557A5-47D3-4562-AE0F-168C4ACFED5E}" dt="2020-03-15T17:37:42.595" v="680" actId="20577"/>
          <ac:spMkLst>
            <pc:docMk/>
            <pc:sldMk cId="3488433207" sldId="294"/>
            <ac:spMk id="3" creationId="{F0B0296B-FC41-4F13-84B7-39FF9830F9A5}"/>
          </ac:spMkLst>
        </pc:spChg>
      </pc:sldChg>
      <pc:sldChg chg="modSp new">
        <pc:chgData name="Yuling Gu" userId="S::yuling@uchicago.edu::7ddd1ed6-648c-426b-9a62-727940851f61" providerId="AD" clId="Web-{F40557A5-47D3-4562-AE0F-168C4ACFED5E}" dt="2020-03-15T18:10:03.298" v="1079" actId="20577"/>
        <pc:sldMkLst>
          <pc:docMk/>
          <pc:sldMk cId="971858286" sldId="295"/>
        </pc:sldMkLst>
        <pc:spChg chg="mod">
          <ac:chgData name="Yuling Gu" userId="S::yuling@uchicago.edu::7ddd1ed6-648c-426b-9a62-727940851f61" providerId="AD" clId="Web-{F40557A5-47D3-4562-AE0F-168C4ACFED5E}" dt="2020-03-15T17:45:58.736" v="731" actId="20577"/>
          <ac:spMkLst>
            <pc:docMk/>
            <pc:sldMk cId="971858286" sldId="295"/>
            <ac:spMk id="2" creationId="{5EA48058-1B1E-4B09-ADCC-522055D67E28}"/>
          </ac:spMkLst>
        </pc:spChg>
        <pc:spChg chg="mod">
          <ac:chgData name="Yuling Gu" userId="S::yuling@uchicago.edu::7ddd1ed6-648c-426b-9a62-727940851f61" providerId="AD" clId="Web-{F40557A5-47D3-4562-AE0F-168C4ACFED5E}" dt="2020-03-15T18:10:03.298" v="1079" actId="20577"/>
          <ac:spMkLst>
            <pc:docMk/>
            <pc:sldMk cId="971858286" sldId="295"/>
            <ac:spMk id="3" creationId="{6B9C9808-6FDB-4BC2-B05E-306517B4EAFB}"/>
          </ac:spMkLst>
        </pc:spChg>
      </pc:sldChg>
      <pc:sldChg chg="modSp">
        <pc:chgData name="Yuling Gu" userId="S::yuling@uchicago.edu::7ddd1ed6-648c-426b-9a62-727940851f61" providerId="AD" clId="Web-{F40557A5-47D3-4562-AE0F-168C4ACFED5E}" dt="2020-03-15T18:05:43.079" v="980" actId="20577"/>
        <pc:sldMkLst>
          <pc:docMk/>
          <pc:sldMk cId="836535304" sldId="299"/>
        </pc:sldMkLst>
        <pc:spChg chg="mod">
          <ac:chgData name="Yuling Gu" userId="S::yuling@uchicago.edu::7ddd1ed6-648c-426b-9a62-727940851f61" providerId="AD" clId="Web-{F40557A5-47D3-4562-AE0F-168C4ACFED5E}" dt="2020-03-15T18:05:43.079" v="980" actId="20577"/>
          <ac:spMkLst>
            <pc:docMk/>
            <pc:sldMk cId="836535304" sldId="299"/>
            <ac:spMk id="3" creationId="{43C67F39-C8FB-422B-AB98-72AAF4491974}"/>
          </ac:spMkLst>
        </pc:spChg>
      </pc:sldChg>
    </pc:docChg>
  </pc:docChgLst>
  <pc:docChgLst>
    <pc:chgData name="Yuling Gu" userId="S::yuling@uchicago.edu::7ddd1ed6-648c-426b-9a62-727940851f61" providerId="AD" clId="Web-{205B127B-C14D-4327-9C74-E538FF658DCD}"/>
    <pc:docChg chg="modSld">
      <pc:chgData name="Yuling Gu" userId="S::yuling@uchicago.edu::7ddd1ed6-648c-426b-9a62-727940851f61" providerId="AD" clId="Web-{205B127B-C14D-4327-9C74-E538FF658DCD}" dt="2020-03-17T04:02:43.425" v="1"/>
      <pc:docMkLst>
        <pc:docMk/>
      </pc:docMkLst>
      <pc:sldChg chg="addSp modSp">
        <pc:chgData name="Yuling Gu" userId="S::yuling@uchicago.edu::7ddd1ed6-648c-426b-9a62-727940851f61" providerId="AD" clId="Web-{205B127B-C14D-4327-9C74-E538FF658DCD}" dt="2020-03-17T04:02:43.425" v="1"/>
        <pc:sldMkLst>
          <pc:docMk/>
          <pc:sldMk cId="542984626" sldId="308"/>
        </pc:sldMkLst>
        <pc:spChg chg="add mod">
          <ac:chgData name="Yuling Gu" userId="S::yuling@uchicago.edu::7ddd1ed6-648c-426b-9a62-727940851f61" providerId="AD" clId="Web-{205B127B-C14D-4327-9C74-E538FF658DCD}" dt="2020-03-17T04:02:43.425" v="1"/>
          <ac:spMkLst>
            <pc:docMk/>
            <pc:sldMk cId="542984626" sldId="308"/>
            <ac:spMk id="5" creationId="{7B247C7A-4042-4BFD-9B7C-904BCA89B0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8E9FA-F636-6D42-BDDA-CCFEE97F2C92}" type="datetimeFigureOut">
              <a:rPr lang="en-US" smtClean="0"/>
              <a:t>3/15/20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3F8A6-E422-4344-B4D3-C16BB1AD2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00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>
                <a:ea typeface="等线"/>
              </a:rPr>
              <a:t>APACHE (Acute Physiology and Chronic Health Evaluation): </a:t>
            </a:r>
            <a:r>
              <a:rPr lang="en-US"/>
              <a:t>severity score and mortality estimation tool developed from a large sample of ICU patients in the United States.</a:t>
            </a:r>
            <a:endParaRPr lang="en-US" altLang="zh-CN"/>
          </a:p>
          <a:p>
            <a:endParaRPr lang="en-US" altLang="zh-CN"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38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80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90% percentile: 8.6% of data: death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31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|  Notes: Lactate_min_100_percentile [2.6,15.1], Heartrate_max_100_percentile[121,177]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01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07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improving test results, model is hard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22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 – higher age – high chance of death</a:t>
            </a:r>
          </a:p>
          <a:p>
            <a:r>
              <a:rPr lang="en-US" dirty="0"/>
              <a:t>Diff </a:t>
            </a:r>
            <a:r>
              <a:rPr lang="en-US" dirty="0" err="1"/>
              <a:t>bt</a:t>
            </a:r>
            <a:r>
              <a:rPr lang="en-US" dirty="0"/>
              <a:t> man and min of sp2 – blood oxygen level – high gap – high death prob</a:t>
            </a:r>
          </a:p>
          <a:p>
            <a:r>
              <a:rPr lang="en-US" dirty="0"/>
              <a:t>Los – the longer : high prob of death</a:t>
            </a:r>
          </a:p>
          <a:p>
            <a:r>
              <a:rPr lang="en-US" dirty="0"/>
              <a:t>Metabolic – lower prob of death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39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  <a:p>
            <a:r>
              <a:rPr lang="en-US" dirty="0"/>
              <a:t>Los</a:t>
            </a:r>
          </a:p>
          <a:p>
            <a:r>
              <a:rPr lang="en-US" dirty="0"/>
              <a:t>Spo2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92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 pretty good for both AUC, Brier, precision, recall on test</a:t>
            </a:r>
          </a:p>
          <a:p>
            <a:r>
              <a:rPr lang="en-US" dirty="0"/>
              <a:t>Does not take long time</a:t>
            </a:r>
          </a:p>
          <a:p>
            <a:r>
              <a:rPr lang="en-US" dirty="0"/>
              <a:t>Sparse probability, even &lt; 0.1 still death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4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28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Pattern of logistic prob and apache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3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>
                <a:ea typeface="等线"/>
              </a:rPr>
              <a:t>APACHE (Acute Physiology and Chronic Health Evaluation)</a:t>
            </a:r>
          </a:p>
          <a:p>
            <a:r>
              <a:rPr lang="en-US" altLang="zh-CN" b="1">
                <a:ea typeface="等线"/>
                <a:cs typeface="Calibri"/>
              </a:rPr>
              <a:t>Examples of features: blood pressure, temperature, respiratory rate, labs: </a:t>
            </a:r>
            <a:r>
              <a:rPr lang="en-US"/>
              <a:t>albumin concentration,</a:t>
            </a:r>
            <a:r>
              <a:rPr lang="zh-CN" altLang="en-US">
                <a:ea typeface="等线"/>
              </a:rPr>
              <a:t> </a:t>
            </a:r>
            <a:r>
              <a:rPr lang="en-US"/>
              <a:t>bilirubin concentration</a:t>
            </a:r>
            <a:endParaRPr lang="en-US">
              <a:cs typeface="Calibri"/>
            </a:endParaRPr>
          </a:p>
          <a:p>
            <a:r>
              <a:rPr lang="en-US" altLang="zh-CN" b="1">
                <a:ea typeface="等线"/>
                <a:cs typeface="Calibri"/>
              </a:rPr>
              <a:t>Explain APACHE covariate: </a:t>
            </a:r>
            <a:r>
              <a:rPr lang="en-US"/>
              <a:t>The bilirubin concentration measured during the first 24 hours which results in the highest APACHE III score</a:t>
            </a:r>
            <a:endParaRPr lang="en-US"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Each category: How many missing, feature, how to clean, how to impute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2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Regression between 3 variables by using mice imputer: </a:t>
            </a:r>
            <a:r>
              <a:rPr lang="en-US"/>
              <a:t>Multivariate imputation by chained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3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5435" indent="-305435">
              <a:lnSpc>
                <a:spcPct val="90000"/>
              </a:lnSpc>
            </a:pPr>
            <a:r>
              <a:rPr lang="en-US" altLang="zh-CN" sz="1200">
                <a:ea typeface="+mn-lt"/>
                <a:cs typeface="+mn-lt"/>
              </a:rPr>
              <a:t>4</a:t>
            </a:r>
            <a:r>
              <a:rPr lang="zh-CN" altLang="en-US" sz="1200">
                <a:ea typeface="+mn-lt"/>
                <a:cs typeface="+mn-lt"/>
              </a:rPr>
              <a:t> </a:t>
            </a:r>
            <a:r>
              <a:rPr lang="en-US" altLang="zh-CN" sz="1200">
                <a:ea typeface="+mn-lt"/>
                <a:cs typeface="+mn-lt"/>
              </a:rPr>
              <a:t>primary </a:t>
            </a:r>
            <a:r>
              <a:rPr lang="en-US" altLang="zh-CN" sz="1200" b="1">
                <a:ea typeface="+mn-lt"/>
                <a:cs typeface="+mn-lt"/>
              </a:rPr>
              <a:t>vital signs</a:t>
            </a:r>
            <a:r>
              <a:rPr lang="en-US" altLang="zh-CN" sz="1200">
                <a:ea typeface="+mn-lt"/>
                <a:cs typeface="+mn-lt"/>
              </a:rPr>
              <a:t>: body temperature, blood pressure, heart rate, and respiratory rate</a:t>
            </a:r>
          </a:p>
          <a:p>
            <a:pPr marL="305435" marR="0" lvl="0" indent="-30543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Lab results: 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albumin concentration,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 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bilirubin concentration,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 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blood urea nitrogen (bun)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concentration,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 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calcium concentration,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 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creatinine concentration,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 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glucose concentration, 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华文中宋"/>
                <a:cs typeface="+mn-cs"/>
              </a:rPr>
              <a:t>bicarbonate concentration, hemoglobin concentration...</a:t>
            </a:r>
            <a:endParaRPr lang="en-US" altLang="zh-CN" sz="1200">
              <a:ea typeface="+mn-lt"/>
              <a:cs typeface="+mn-lt"/>
            </a:endParaRPr>
          </a:p>
          <a:p>
            <a:pPr marL="305435" indent="-305435">
              <a:lnSpc>
                <a:spcPct val="90000"/>
              </a:lnSpc>
            </a:pPr>
            <a:endParaRPr lang="en-US" altLang="zh-CN" sz="1200">
              <a:solidFill>
                <a:srgbClr val="404040"/>
              </a:solidFill>
              <a:latin typeface="Avenir Next LT Pro"/>
              <a:ea typeface="华文中宋"/>
              <a:cs typeface="+mn-lt"/>
            </a:endParaRPr>
          </a:p>
          <a:p>
            <a:pPr marL="305435" indent="-305435">
              <a:lnSpc>
                <a:spcPct val="90000"/>
              </a:lnSpc>
            </a:pPr>
            <a:r>
              <a:rPr lang="en-US" altLang="zh-CN">
                <a:solidFill>
                  <a:srgbClr val="404040"/>
                </a:solidFill>
                <a:latin typeface="Avenir Next LT Pro"/>
                <a:ea typeface="华文中宋"/>
                <a:cs typeface="+mn-lt"/>
              </a:rPr>
              <a:t>Invasive noninvasive drop</a:t>
            </a:r>
          </a:p>
          <a:p>
            <a:pPr marL="305435" indent="-305435">
              <a:lnSpc>
                <a:spcPct val="90000"/>
              </a:lnSpc>
            </a:pPr>
            <a:r>
              <a:rPr lang="en-US" altLang="zh-CN">
                <a:solidFill>
                  <a:srgbClr val="404040"/>
                </a:solidFill>
                <a:latin typeface="Avenir Next LT Pro"/>
                <a:ea typeface="华文中宋"/>
                <a:cs typeface="+mn-lt"/>
              </a:rPr>
              <a:t>Calculate diff, then drop 1h 80%</a:t>
            </a:r>
          </a:p>
          <a:p>
            <a:pPr marL="305435" indent="-305435">
              <a:lnSpc>
                <a:spcPct val="90000"/>
              </a:lnSpc>
            </a:pPr>
            <a:endParaRPr lang="en-US" altLang="zh-CN">
              <a:solidFill>
                <a:srgbClr val="404040"/>
              </a:solidFill>
              <a:latin typeface="Avenir Next LT Pro"/>
              <a:ea typeface="华文中宋"/>
              <a:cs typeface="+mn-lt"/>
            </a:endParaRPr>
          </a:p>
          <a:p>
            <a:pPr marL="305435" indent="-305435">
              <a:lnSpc>
                <a:spcPct val="90000"/>
              </a:lnSpc>
            </a:pPr>
            <a:endParaRPr lang="zh-CN" altLang="en-US"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Impute apache score by using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High imbalance</a:t>
            </a:r>
          </a:p>
          <a:p>
            <a:r>
              <a:rPr lang="en-US">
                <a:cs typeface="Calibri"/>
              </a:rPr>
              <a:t>Age: older, high death rate</a:t>
            </a:r>
          </a:p>
          <a:p>
            <a:r>
              <a:rPr lang="en-US">
                <a:cs typeface="Calibri"/>
              </a:rPr>
              <a:t>Gender: half </a:t>
            </a:r>
            <a:r>
              <a:rPr lang="en-US" err="1">
                <a:cs typeface="Calibri"/>
              </a:rPr>
              <a:t>half</a:t>
            </a:r>
            <a:r>
              <a:rPr lang="en-US">
                <a:cs typeface="Calibri"/>
              </a:rPr>
              <a:t>, not a big factor</a:t>
            </a:r>
          </a:p>
          <a:p>
            <a:r>
              <a:rPr lang="en-US">
                <a:cs typeface="Calibri"/>
              </a:rPr>
              <a:t>Ethnicity: us</a:t>
            </a:r>
          </a:p>
          <a:p>
            <a:r>
              <a:rPr lang="en-US">
                <a:cs typeface="Calibri"/>
              </a:rPr>
              <a:t>Elective: high proportion non elective</a:t>
            </a:r>
          </a:p>
          <a:p>
            <a:r>
              <a:rPr lang="en-US">
                <a:cs typeface="Calibri"/>
              </a:rPr>
              <a:t>Admit source: mention top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39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Severity of patient</a:t>
            </a:r>
          </a:p>
          <a:p>
            <a:r>
              <a:rPr lang="en-US">
                <a:cs typeface="Calibri"/>
              </a:rPr>
              <a:t>Prob: 0.2 , actual death, compare probability with this </a:t>
            </a:r>
          </a:p>
          <a:p>
            <a:r>
              <a:rPr lang="en-US">
                <a:cs typeface="Calibri"/>
              </a:rPr>
              <a:t>Hospital death: high correlated with lactate concentration max and min</a:t>
            </a:r>
          </a:p>
          <a:p>
            <a:r>
              <a:rPr lang="en-US">
                <a:cs typeface="Calibri"/>
              </a:rPr>
              <a:t>Death rate related to disease</a:t>
            </a:r>
          </a:p>
          <a:p>
            <a:r>
              <a:rPr lang="en-US">
                <a:cs typeface="Calibri"/>
              </a:rPr>
              <a:t>Low </a:t>
            </a:r>
            <a:r>
              <a:rPr lang="en-US" err="1">
                <a:cs typeface="Calibri"/>
              </a:rPr>
              <a:t>tem</a:t>
            </a:r>
            <a:r>
              <a:rPr lang="en-US">
                <a:cs typeface="Calibri"/>
              </a:rPr>
              <a:t>, high rate of death, but not </a:t>
            </a:r>
            <a:r>
              <a:rPr lang="en-US" err="1">
                <a:cs typeface="Calibri"/>
              </a:rPr>
              <a:t>resprate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D1 different&gt;h1 different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3F8A6-E422-4344-B4D3-C16BB1AD22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</p:spPr>
        <p:txBody>
          <a:bodyPr/>
          <a:lstStyle/>
          <a:p>
            <a:fld id="{6981B258-EBD3-D945-B0A6-9C73D1C480C4}" type="datetime1">
              <a:rPr lang="en-US" smtClean="0"/>
              <a:t>3/15/20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ACB8D786-FC2B-A343-A6BD-602544A587BC}" type="datetime1">
              <a:rPr lang="en-US" smtClean="0"/>
              <a:t>3/15/20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6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2156"/>
            <a:ext cx="11277600" cy="622552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7108"/>
            <a:ext cx="11277600" cy="4498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27EEE997-82E5-314B-A49D-6453DC95AC5F}" type="datetime1">
              <a:rPr lang="en-US" smtClean="0"/>
              <a:t>3/15/20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89438-B922-2447-91C0-BAD817D27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18C5F-92B0-5443-8E84-57539A7E1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A33F5-2D63-0A4A-8675-6355EDE9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D062-D1B9-8B45-BE89-BD3786A2CA17}" type="datetime1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D4ACF-CF18-B44F-A9CB-944F3AF8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3760C-6C0F-D44A-8BBC-A6784BD0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4B5D-F6EB-8A4E-A538-A9DAC0DC5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2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28C7-10A2-CC49-AB59-F4B9F7A9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1E4D0E-1BFE-E145-8574-1E2E2655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6DB5-E3C3-9A4D-9FD9-3E801DFAD1FF}" type="datetime1">
              <a:rPr lang="en-US" smtClean="0"/>
              <a:t>3/15/20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FCA14-1943-6D40-B3F3-4D4EF880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A0469-DAA8-8A47-9B7B-37482569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4B5D-F6EB-8A4E-A538-A9DAC0DC5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5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6533" y="705124"/>
            <a:ext cx="11298933" cy="596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533" y="1477636"/>
            <a:ext cx="11298933" cy="451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4891" y="6492875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212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3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F09E71-1D9D-FE48-BB39-8730BE2B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62303-BFAA-F34C-927C-D95DA6755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6CFA7-F6D5-B949-960D-1DD8F37B7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1E7D2-95E3-4F49-AF03-8721682608BD}" type="datetime1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24C9E-6F42-8247-B13A-C48D66470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83058-5DF3-E146-AFFA-87D61BEA7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4B5D-F6EB-8A4E-A538-A9DAC0DC5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0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tboost-vs-light-gbm-vs-xgboost-5f93620723db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indoor, table, computer, room&#10;&#10;Description automatically generated">
            <a:extLst>
              <a:ext uri="{FF2B5EF4-FFF2-40B4-BE49-F238E27FC236}">
                <a16:creationId xmlns:a16="http://schemas.microsoft.com/office/drawing/2014/main" id="{B25E8012-2746-C544-87FE-248BF65FA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72" r="9091" b="2420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51910-2BE3-D343-A738-897A51FEA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5"/>
            <a:ext cx="4320227" cy="2645879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ICU </a:t>
            </a:r>
            <a:br>
              <a:rPr lang="en-US" sz="5400">
                <a:solidFill>
                  <a:srgbClr val="FFFFFF"/>
                </a:solidFill>
              </a:rPr>
            </a:br>
            <a:r>
              <a:rPr lang="en-US" sz="5400">
                <a:solidFill>
                  <a:srgbClr val="FFFFFF"/>
                </a:solidFill>
              </a:rPr>
              <a:t>SURVIVAL ANALYSIS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C80F1E-19C9-AF48-BE0A-813585C65FC1}"/>
              </a:ext>
            </a:extLst>
          </p:cNvPr>
          <p:cNvSpPr txBox="1">
            <a:spLocks/>
          </p:cNvSpPr>
          <p:nvPr/>
        </p:nvSpPr>
        <p:spPr>
          <a:xfrm>
            <a:off x="837125" y="4812070"/>
            <a:ext cx="3218039" cy="1208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Yuling Gu</a:t>
            </a:r>
          </a:p>
          <a:p>
            <a:pPr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</a:rPr>
              <a:t>Alice Guo</a:t>
            </a:r>
            <a:endParaRPr kumimoji="0" lang="en-US" sz="17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</a:rPr>
              <a:t>Tam Nguyen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0C7A7A-1744-4447-A485-2F799D7BC3B2}"/>
              </a:ext>
            </a:extLst>
          </p:cNvPr>
          <p:cNvCxnSpPr/>
          <p:nvPr/>
        </p:nvCxnSpPr>
        <p:spPr>
          <a:xfrm>
            <a:off x="837126" y="4572000"/>
            <a:ext cx="41721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D6A0C5F-0B3F-A140-98AB-27D83CB3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66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9E1F-E8A8-1549-A1C3-9AD70487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Initial FINDINGS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77FAE-0AA7-2448-B7A1-B554CCB4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1A083B8-28B6-0641-81B1-F8B2F77F1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6713"/>
            <a:ext cx="11277600" cy="4498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Age, Gender, Ethnicity distribution with Hospital Death</a:t>
            </a:r>
          </a:p>
        </p:txBody>
      </p:sp>
      <p:pic>
        <p:nvPicPr>
          <p:cNvPr id="3" name="Picture 4" descr="A picture containing device&#10;&#10;Description generated with very high confidence">
            <a:extLst>
              <a:ext uri="{FF2B5EF4-FFF2-40B4-BE49-F238E27FC236}">
                <a16:creationId xmlns:a16="http://schemas.microsoft.com/office/drawing/2014/main" id="{855DA152-1E69-4038-9E6F-B9677B8CC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" t="-1162" r="386"/>
          <a:stretch/>
        </p:blipFill>
        <p:spPr>
          <a:xfrm>
            <a:off x="508258" y="1743466"/>
            <a:ext cx="2503188" cy="2455596"/>
          </a:xfrm>
          <a:prstGeom prst="rect">
            <a:avLst/>
          </a:prstGeom>
        </p:spPr>
      </p:pic>
      <p:pic>
        <p:nvPicPr>
          <p:cNvPr id="20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905D487-3CFE-4544-A22F-2863BBABB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58" y="4279480"/>
            <a:ext cx="3033962" cy="2453482"/>
          </a:xfrm>
          <a:prstGeom prst="rect">
            <a:avLst/>
          </a:prstGeom>
        </p:spPr>
      </p:pic>
      <p:pic>
        <p:nvPicPr>
          <p:cNvPr id="24" name="Picture 2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946326-5E79-4065-9629-CBA4CA036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807" y="4270211"/>
            <a:ext cx="2743200" cy="2458453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762535-B558-4DB6-B746-4DAD26BB7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493" y="1213149"/>
            <a:ext cx="2961455" cy="1445389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B525D1-C98A-4319-AF38-020F54AC3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824" y="2736131"/>
            <a:ext cx="2862063" cy="3852056"/>
          </a:xfrm>
          <a:prstGeom prst="rect">
            <a:avLst/>
          </a:prstGeom>
        </p:spPr>
      </p:pic>
      <p:sp>
        <p:nvSpPr>
          <p:cNvPr id="11" name="矩形 12">
            <a:extLst>
              <a:ext uri="{FF2B5EF4-FFF2-40B4-BE49-F238E27FC236}">
                <a16:creationId xmlns:a16="http://schemas.microsoft.com/office/drawing/2014/main" id="{7B2FD562-DA01-453B-AAAB-E59991741212}"/>
              </a:ext>
            </a:extLst>
          </p:cNvPr>
          <p:cNvSpPr/>
          <p:nvPr/>
        </p:nvSpPr>
        <p:spPr>
          <a:xfrm>
            <a:off x="9196439" y="1475915"/>
            <a:ext cx="2860400" cy="65853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83F784C3-0FF3-456C-B619-58DFBC0B637D}"/>
              </a:ext>
            </a:extLst>
          </p:cNvPr>
          <p:cNvSpPr/>
          <p:nvPr/>
        </p:nvSpPr>
        <p:spPr>
          <a:xfrm>
            <a:off x="9168468" y="3048000"/>
            <a:ext cx="2872088" cy="162118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3B5AD56-C396-4568-95D8-8CB2C5D83E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"/>
          <a:stretch/>
        </p:blipFill>
        <p:spPr>
          <a:xfrm>
            <a:off x="3045792" y="1741742"/>
            <a:ext cx="3284330" cy="2458454"/>
          </a:xfrm>
          <a:prstGeom prst="rect">
            <a:avLst/>
          </a:prstGeom>
        </p:spPr>
      </p:pic>
      <p:pic>
        <p:nvPicPr>
          <p:cNvPr id="10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7852E3C-0882-496D-936E-7C44C02B4B5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626"/>
          <a:stretch/>
        </p:blipFill>
        <p:spPr>
          <a:xfrm>
            <a:off x="6360873" y="2808076"/>
            <a:ext cx="2771451" cy="2257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461A5B-0EA3-A447-AE93-8817B230A02D}"/>
              </a:ext>
            </a:extLst>
          </p:cNvPr>
          <p:cNvSpPr txBox="1"/>
          <p:nvPr/>
        </p:nvSpPr>
        <p:spPr>
          <a:xfrm>
            <a:off x="6330122" y="3180246"/>
            <a:ext cx="1103671" cy="497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25000"/>
              </a:lnSpc>
              <a:defRPr sz="1200">
                <a:solidFill>
                  <a:schemeClr val="tx2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</a:lstStyle>
          <a:p>
            <a:r>
              <a:rPr lang="en-US" sz="1100"/>
              <a:t>No elective Surgery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843E5-9F0E-F142-8CEA-2BB7EC547A4E}"/>
              </a:ext>
            </a:extLst>
          </p:cNvPr>
          <p:cNvSpPr txBox="1"/>
          <p:nvPr/>
        </p:nvSpPr>
        <p:spPr>
          <a:xfrm>
            <a:off x="8534782" y="4199062"/>
            <a:ext cx="701299" cy="497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25000"/>
              </a:lnSpc>
              <a:defRPr sz="1200">
                <a:solidFill>
                  <a:schemeClr val="tx2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</a:lstStyle>
          <a:p>
            <a:r>
              <a:rPr lang="en-US" sz="1100"/>
              <a:t>Elective Surgery</a:t>
            </a:r>
          </a:p>
        </p:txBody>
      </p:sp>
    </p:spTree>
    <p:extLst>
      <p:ext uri="{BB962C8B-B14F-4D97-AF65-F5344CB8AC3E}">
        <p14:creationId xmlns:p14="http://schemas.microsoft.com/office/powerpoint/2010/main" val="18544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1CD9-F890-B244-A8C5-CDF08DD9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Initial FINDINGS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F180-A434-3142-8B76-3A082862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C2C4D-C9AE-BA48-94E9-8EF35578049A}"/>
              </a:ext>
            </a:extLst>
          </p:cNvPr>
          <p:cNvSpPr txBox="1"/>
          <p:nvPr/>
        </p:nvSpPr>
        <p:spPr>
          <a:xfrm>
            <a:off x="7735850" y="16382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0F6C5B-BD42-CD40-AA73-EADF14C9B396}"/>
              </a:ext>
            </a:extLst>
          </p:cNvPr>
          <p:cNvGrpSpPr/>
          <p:nvPr/>
        </p:nvGrpSpPr>
        <p:grpSpPr>
          <a:xfrm>
            <a:off x="382667" y="1202856"/>
            <a:ext cx="3895885" cy="2726427"/>
            <a:chOff x="453006" y="1205942"/>
            <a:chExt cx="4149969" cy="2904240"/>
          </a:xfrm>
        </p:grpSpPr>
        <p:pic>
          <p:nvPicPr>
            <p:cNvPr id="9" name="图片 7" descr="手机屏幕截图&#10;&#10;已生成高可信度的说明">
              <a:extLst>
                <a:ext uri="{FF2B5EF4-FFF2-40B4-BE49-F238E27FC236}">
                  <a16:creationId xmlns:a16="http://schemas.microsoft.com/office/drawing/2014/main" id="{6B2E5EF8-C1FB-C44B-A6A2-21E1A5243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006" y="1205942"/>
              <a:ext cx="4149969" cy="2904240"/>
            </a:xfrm>
            <a:prstGeom prst="rect">
              <a:avLst/>
            </a:prstGeom>
          </p:spPr>
        </p:pic>
        <p:sp>
          <p:nvSpPr>
            <p:cNvPr id="11" name="矩形 12">
              <a:extLst>
                <a:ext uri="{FF2B5EF4-FFF2-40B4-BE49-F238E27FC236}">
                  <a16:creationId xmlns:a16="http://schemas.microsoft.com/office/drawing/2014/main" id="{AC3F3A7C-CF53-F949-BFA9-D13F7A56F6E8}"/>
                </a:ext>
              </a:extLst>
            </p:cNvPr>
            <p:cNvSpPr/>
            <p:nvPr/>
          </p:nvSpPr>
          <p:spPr>
            <a:xfrm>
              <a:off x="461772" y="1383323"/>
              <a:ext cx="4141203" cy="13833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Picture 15" descr="A picture containing text, large, white&#10;&#10;Description automatically generated">
            <a:extLst>
              <a:ext uri="{FF2B5EF4-FFF2-40B4-BE49-F238E27FC236}">
                <a16:creationId xmlns:a16="http://schemas.microsoft.com/office/drawing/2014/main" id="{C2910C6B-445D-9240-BD02-E9804F5E6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42"/>
          <a:stretch/>
        </p:blipFill>
        <p:spPr>
          <a:xfrm>
            <a:off x="476452" y="3995609"/>
            <a:ext cx="3668903" cy="272642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314BCA6-84F2-7B47-A5C5-E5D687D1B574}"/>
              </a:ext>
            </a:extLst>
          </p:cNvPr>
          <p:cNvGrpSpPr/>
          <p:nvPr/>
        </p:nvGrpSpPr>
        <p:grpSpPr>
          <a:xfrm>
            <a:off x="8783360" y="946770"/>
            <a:ext cx="3071939" cy="3465856"/>
            <a:chOff x="8795084" y="981939"/>
            <a:chExt cx="2743200" cy="309496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E00DA9-8B66-5643-BA04-5B729B830FAE}"/>
                </a:ext>
              </a:extLst>
            </p:cNvPr>
            <p:cNvGrpSpPr/>
            <p:nvPr/>
          </p:nvGrpSpPr>
          <p:grpSpPr>
            <a:xfrm>
              <a:off x="8795084" y="981939"/>
              <a:ext cx="2743200" cy="3094963"/>
              <a:chOff x="8795084" y="981939"/>
              <a:chExt cx="2743200" cy="3094963"/>
            </a:xfrm>
          </p:grpSpPr>
          <p:pic>
            <p:nvPicPr>
              <p:cNvPr id="23" name="Picture 23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53BF6A58-716F-4A01-BFEF-29E2E8B96C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810"/>
              <a:stretch/>
            </p:blipFill>
            <p:spPr>
              <a:xfrm>
                <a:off x="8795084" y="981939"/>
                <a:ext cx="2743200" cy="3094963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5E12E3D-147F-1844-ACB0-2102F77C3D4F}"/>
                  </a:ext>
                </a:extLst>
              </p:cNvPr>
              <p:cNvSpPr/>
              <p:nvPr/>
            </p:nvSpPr>
            <p:spPr>
              <a:xfrm>
                <a:off x="8795084" y="1761024"/>
                <a:ext cx="2743200" cy="489807"/>
              </a:xfrm>
              <a:prstGeom prst="rect">
                <a:avLst/>
              </a:prstGeom>
              <a:solidFill>
                <a:srgbClr val="FF708B">
                  <a:alpha val="6000"/>
                </a:srgbClr>
              </a:solidFill>
              <a:ln w="12700">
                <a:solidFill>
                  <a:srgbClr val="FF708B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323D95A3-7076-E94E-AFFF-A8007FDEB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122" t="78" b="92509"/>
            <a:stretch/>
          </p:blipFill>
          <p:spPr>
            <a:xfrm>
              <a:off x="10233065" y="993662"/>
              <a:ext cx="1285967" cy="246185"/>
            </a:xfrm>
            <a:prstGeom prst="rect">
              <a:avLst/>
            </a:prstGeom>
          </p:spPr>
        </p:pic>
      </p:grpSp>
      <p:pic>
        <p:nvPicPr>
          <p:cNvPr id="15" name="Picture 14" descr="A picture containing room&#10;&#10;Description automatically generated">
            <a:extLst>
              <a:ext uri="{FF2B5EF4-FFF2-40B4-BE49-F238E27FC236}">
                <a16:creationId xmlns:a16="http://schemas.microsoft.com/office/drawing/2014/main" id="{3B2E8D1A-DB93-4C81-9E3A-4490D4DA8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070" y="798613"/>
            <a:ext cx="4134053" cy="3682433"/>
          </a:xfrm>
          <a:prstGeom prst="rect">
            <a:avLst/>
          </a:prstGeom>
        </p:spPr>
      </p:pic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01EE6ADE-F984-3243-983E-24A8EB4B4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1869" y="4605805"/>
            <a:ext cx="3721257" cy="2144533"/>
          </a:xfrm>
          <a:prstGeom prst="rect">
            <a:avLst/>
          </a:prstGeom>
        </p:spPr>
      </p:pic>
      <p:pic>
        <p:nvPicPr>
          <p:cNvPr id="31" name="Picture 30" descr="A close up of a map&#10;&#10;Description automatically generated">
            <a:extLst>
              <a:ext uri="{FF2B5EF4-FFF2-40B4-BE49-F238E27FC236}">
                <a16:creationId xmlns:a16="http://schemas.microsoft.com/office/drawing/2014/main" id="{0F745F23-5EB5-094E-834C-B2682EAE4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6643" y="4605805"/>
            <a:ext cx="3768184" cy="2144533"/>
          </a:xfrm>
          <a:prstGeom prst="rect">
            <a:avLst/>
          </a:prstGeom>
        </p:spPr>
      </p:pic>
      <p:sp>
        <p:nvSpPr>
          <p:cNvPr id="32" name="矩形 12">
            <a:extLst>
              <a:ext uri="{FF2B5EF4-FFF2-40B4-BE49-F238E27FC236}">
                <a16:creationId xmlns:a16="http://schemas.microsoft.com/office/drawing/2014/main" id="{D9D57F1D-8EEC-D443-BF59-13BD0B0ADB0B}"/>
              </a:ext>
            </a:extLst>
          </p:cNvPr>
          <p:cNvSpPr/>
          <p:nvPr/>
        </p:nvSpPr>
        <p:spPr>
          <a:xfrm>
            <a:off x="4618892" y="5263662"/>
            <a:ext cx="492370" cy="41030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12">
            <a:extLst>
              <a:ext uri="{FF2B5EF4-FFF2-40B4-BE49-F238E27FC236}">
                <a16:creationId xmlns:a16="http://schemas.microsoft.com/office/drawing/2014/main" id="{A61D794F-B471-B548-B966-3779B058C2D1}"/>
              </a:ext>
            </a:extLst>
          </p:cNvPr>
          <p:cNvSpPr/>
          <p:nvPr/>
        </p:nvSpPr>
        <p:spPr>
          <a:xfrm>
            <a:off x="8393723" y="5021026"/>
            <a:ext cx="152400" cy="171395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12">
            <a:extLst>
              <a:ext uri="{FF2B5EF4-FFF2-40B4-BE49-F238E27FC236}">
                <a16:creationId xmlns:a16="http://schemas.microsoft.com/office/drawing/2014/main" id="{2BF2E79C-6CD2-0045-8464-07661205948E}"/>
              </a:ext>
            </a:extLst>
          </p:cNvPr>
          <p:cNvSpPr/>
          <p:nvPr/>
        </p:nvSpPr>
        <p:spPr>
          <a:xfrm>
            <a:off x="6717322" y="5263662"/>
            <a:ext cx="363418" cy="41030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12">
            <a:extLst>
              <a:ext uri="{FF2B5EF4-FFF2-40B4-BE49-F238E27FC236}">
                <a16:creationId xmlns:a16="http://schemas.microsoft.com/office/drawing/2014/main" id="{F53AE8C4-26E6-2741-9987-AFEE883175C0}"/>
              </a:ext>
            </a:extLst>
          </p:cNvPr>
          <p:cNvSpPr/>
          <p:nvPr/>
        </p:nvSpPr>
        <p:spPr>
          <a:xfrm>
            <a:off x="2266939" y="6025661"/>
            <a:ext cx="447609" cy="47183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3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8058-1B1E-4B09-ADCC-522055D6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2156"/>
            <a:ext cx="2708031" cy="622552"/>
          </a:xfrm>
        </p:spPr>
        <p:txBody>
          <a:bodyPr anchor="ctr"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9808-6FDB-4BC2-B05E-306517B4E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56" y="4736518"/>
            <a:ext cx="4053128" cy="20081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1400" dirty="0"/>
              <a:t>BASELINE MODEL - Light gradient boost</a:t>
            </a:r>
          </a:p>
          <a:p>
            <a:pPr marL="629920" lvl="1" indent="-305435"/>
            <a:r>
              <a:rPr lang="en-US" sz="1400" dirty="0"/>
              <a:t>to have a better understanding of the dataset - using feature importance &amp; Shapley Explanator </a:t>
            </a:r>
          </a:p>
          <a:p>
            <a:pPr marL="629920" lvl="1" indent="-305435"/>
            <a:r>
              <a:rPr lang="en-US" sz="1400" dirty="0"/>
              <a:t>can deal with missing data</a:t>
            </a:r>
          </a:p>
          <a:p>
            <a:pPr marL="305920" indent="-305435"/>
            <a:r>
              <a:rPr lang="en-US" sz="1400" dirty="0"/>
              <a:t>Oversampling – SMOTE to address imbalanced data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8300E-C1DA-48F2-8ED1-042C90A8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241B74-9ED2-0344-8971-E870B65186B1}"/>
              </a:ext>
            </a:extLst>
          </p:cNvPr>
          <p:cNvSpPr txBox="1">
            <a:spLocks/>
          </p:cNvSpPr>
          <p:nvPr/>
        </p:nvSpPr>
        <p:spPr>
          <a:xfrm>
            <a:off x="457200" y="4321049"/>
            <a:ext cx="3446584" cy="483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/>
              <a:t>INITIAL APPROACH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DA9CECB-F7FC-4748-9ED2-B1C97DB87C9D}"/>
              </a:ext>
            </a:extLst>
          </p:cNvPr>
          <p:cNvGrpSpPr/>
          <p:nvPr/>
        </p:nvGrpSpPr>
        <p:grpSpPr>
          <a:xfrm>
            <a:off x="597591" y="1266971"/>
            <a:ext cx="3244401" cy="2929890"/>
            <a:chOff x="527539" y="1324708"/>
            <a:chExt cx="3298273" cy="297853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EE09724-F6A0-3C42-AC6D-5EC44A441DEF}"/>
                </a:ext>
              </a:extLst>
            </p:cNvPr>
            <p:cNvGrpSpPr/>
            <p:nvPr/>
          </p:nvGrpSpPr>
          <p:grpSpPr>
            <a:xfrm>
              <a:off x="527539" y="1324708"/>
              <a:ext cx="3298273" cy="2978539"/>
              <a:chOff x="3267786" y="1217612"/>
              <a:chExt cx="5706181" cy="5153026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52C8C660-D25B-8E42-A2CA-746833BF8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786" y="2313344"/>
                <a:ext cx="2094983" cy="1922463"/>
              </a:xfrm>
              <a:custGeom>
                <a:avLst/>
                <a:gdLst>
                  <a:gd name="T0" fmla="*/ 195 w 2421"/>
                  <a:gd name="T1" fmla="*/ 0 h 2421"/>
                  <a:gd name="T2" fmla="*/ 2227 w 2421"/>
                  <a:gd name="T3" fmla="*/ 0 h 2421"/>
                  <a:gd name="T4" fmla="*/ 2270 w 2421"/>
                  <a:gd name="T5" fmla="*/ 4 h 2421"/>
                  <a:gd name="T6" fmla="*/ 2311 w 2421"/>
                  <a:gd name="T7" fmla="*/ 19 h 2421"/>
                  <a:gd name="T8" fmla="*/ 2349 w 2421"/>
                  <a:gd name="T9" fmla="*/ 43 h 2421"/>
                  <a:gd name="T10" fmla="*/ 2378 w 2421"/>
                  <a:gd name="T11" fmla="*/ 72 h 2421"/>
                  <a:gd name="T12" fmla="*/ 2402 w 2421"/>
                  <a:gd name="T13" fmla="*/ 110 h 2421"/>
                  <a:gd name="T14" fmla="*/ 2417 w 2421"/>
                  <a:gd name="T15" fmla="*/ 151 h 2421"/>
                  <a:gd name="T16" fmla="*/ 2421 w 2421"/>
                  <a:gd name="T17" fmla="*/ 194 h 2421"/>
                  <a:gd name="T18" fmla="*/ 2421 w 2421"/>
                  <a:gd name="T19" fmla="*/ 2227 h 2421"/>
                  <a:gd name="T20" fmla="*/ 2417 w 2421"/>
                  <a:gd name="T21" fmla="*/ 2270 h 2421"/>
                  <a:gd name="T22" fmla="*/ 2402 w 2421"/>
                  <a:gd name="T23" fmla="*/ 2311 h 2421"/>
                  <a:gd name="T24" fmla="*/ 2378 w 2421"/>
                  <a:gd name="T25" fmla="*/ 2349 h 2421"/>
                  <a:gd name="T26" fmla="*/ 2349 w 2421"/>
                  <a:gd name="T27" fmla="*/ 2378 h 2421"/>
                  <a:gd name="T28" fmla="*/ 2311 w 2421"/>
                  <a:gd name="T29" fmla="*/ 2402 h 2421"/>
                  <a:gd name="T30" fmla="*/ 2270 w 2421"/>
                  <a:gd name="T31" fmla="*/ 2417 h 2421"/>
                  <a:gd name="T32" fmla="*/ 2227 w 2421"/>
                  <a:gd name="T33" fmla="*/ 2421 h 2421"/>
                  <a:gd name="T34" fmla="*/ 195 w 2421"/>
                  <a:gd name="T35" fmla="*/ 2421 h 2421"/>
                  <a:gd name="T36" fmla="*/ 151 w 2421"/>
                  <a:gd name="T37" fmla="*/ 2417 h 2421"/>
                  <a:gd name="T38" fmla="*/ 110 w 2421"/>
                  <a:gd name="T39" fmla="*/ 2402 h 2421"/>
                  <a:gd name="T40" fmla="*/ 73 w 2421"/>
                  <a:gd name="T41" fmla="*/ 2378 h 2421"/>
                  <a:gd name="T42" fmla="*/ 43 w 2421"/>
                  <a:gd name="T43" fmla="*/ 2349 h 2421"/>
                  <a:gd name="T44" fmla="*/ 20 w 2421"/>
                  <a:gd name="T45" fmla="*/ 2311 h 2421"/>
                  <a:gd name="T46" fmla="*/ 4 w 2421"/>
                  <a:gd name="T47" fmla="*/ 2270 h 2421"/>
                  <a:gd name="T48" fmla="*/ 0 w 2421"/>
                  <a:gd name="T49" fmla="*/ 2227 h 2421"/>
                  <a:gd name="T50" fmla="*/ 0 w 2421"/>
                  <a:gd name="T51" fmla="*/ 194 h 2421"/>
                  <a:gd name="T52" fmla="*/ 4 w 2421"/>
                  <a:gd name="T53" fmla="*/ 151 h 2421"/>
                  <a:gd name="T54" fmla="*/ 20 w 2421"/>
                  <a:gd name="T55" fmla="*/ 110 h 2421"/>
                  <a:gd name="T56" fmla="*/ 43 w 2421"/>
                  <a:gd name="T57" fmla="*/ 72 h 2421"/>
                  <a:gd name="T58" fmla="*/ 73 w 2421"/>
                  <a:gd name="T59" fmla="*/ 43 h 2421"/>
                  <a:gd name="T60" fmla="*/ 110 w 2421"/>
                  <a:gd name="T61" fmla="*/ 19 h 2421"/>
                  <a:gd name="T62" fmla="*/ 151 w 2421"/>
                  <a:gd name="T63" fmla="*/ 4 h 2421"/>
                  <a:gd name="T64" fmla="*/ 195 w 2421"/>
                  <a:gd name="T65" fmla="*/ 0 h 2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21" h="2421">
                    <a:moveTo>
                      <a:pt x="195" y="0"/>
                    </a:moveTo>
                    <a:lnTo>
                      <a:pt x="2227" y="0"/>
                    </a:lnTo>
                    <a:lnTo>
                      <a:pt x="2270" y="4"/>
                    </a:lnTo>
                    <a:lnTo>
                      <a:pt x="2311" y="19"/>
                    </a:lnTo>
                    <a:lnTo>
                      <a:pt x="2349" y="43"/>
                    </a:lnTo>
                    <a:lnTo>
                      <a:pt x="2378" y="72"/>
                    </a:lnTo>
                    <a:lnTo>
                      <a:pt x="2402" y="110"/>
                    </a:lnTo>
                    <a:lnTo>
                      <a:pt x="2417" y="151"/>
                    </a:lnTo>
                    <a:lnTo>
                      <a:pt x="2421" y="194"/>
                    </a:lnTo>
                    <a:lnTo>
                      <a:pt x="2421" y="2227"/>
                    </a:lnTo>
                    <a:lnTo>
                      <a:pt x="2417" y="2270"/>
                    </a:lnTo>
                    <a:lnTo>
                      <a:pt x="2402" y="2311"/>
                    </a:lnTo>
                    <a:lnTo>
                      <a:pt x="2378" y="2349"/>
                    </a:lnTo>
                    <a:lnTo>
                      <a:pt x="2349" y="2378"/>
                    </a:lnTo>
                    <a:lnTo>
                      <a:pt x="2311" y="2402"/>
                    </a:lnTo>
                    <a:lnTo>
                      <a:pt x="2270" y="2417"/>
                    </a:lnTo>
                    <a:lnTo>
                      <a:pt x="2227" y="2421"/>
                    </a:lnTo>
                    <a:lnTo>
                      <a:pt x="195" y="2421"/>
                    </a:lnTo>
                    <a:lnTo>
                      <a:pt x="151" y="2417"/>
                    </a:lnTo>
                    <a:lnTo>
                      <a:pt x="110" y="2402"/>
                    </a:lnTo>
                    <a:lnTo>
                      <a:pt x="73" y="2378"/>
                    </a:lnTo>
                    <a:lnTo>
                      <a:pt x="43" y="2349"/>
                    </a:lnTo>
                    <a:lnTo>
                      <a:pt x="20" y="2311"/>
                    </a:lnTo>
                    <a:lnTo>
                      <a:pt x="4" y="2270"/>
                    </a:lnTo>
                    <a:lnTo>
                      <a:pt x="0" y="2227"/>
                    </a:lnTo>
                    <a:lnTo>
                      <a:pt x="0" y="194"/>
                    </a:lnTo>
                    <a:lnTo>
                      <a:pt x="4" y="151"/>
                    </a:lnTo>
                    <a:lnTo>
                      <a:pt x="20" y="110"/>
                    </a:lnTo>
                    <a:lnTo>
                      <a:pt x="43" y="72"/>
                    </a:lnTo>
                    <a:lnTo>
                      <a:pt x="73" y="43"/>
                    </a:lnTo>
                    <a:lnTo>
                      <a:pt x="110" y="19"/>
                    </a:lnTo>
                    <a:lnTo>
                      <a:pt x="151" y="4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41BA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80" tIns="274320" rIns="182880" bIns="18288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C6E6FABA-D4F5-8644-A90C-929D170A5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1587" y="1217612"/>
                <a:ext cx="962024" cy="962025"/>
              </a:xfrm>
              <a:custGeom>
                <a:avLst/>
                <a:gdLst>
                  <a:gd name="T0" fmla="*/ 98 w 1211"/>
                  <a:gd name="T1" fmla="*/ 0 h 1212"/>
                  <a:gd name="T2" fmla="*/ 1113 w 1211"/>
                  <a:gd name="T3" fmla="*/ 0 h 1212"/>
                  <a:gd name="T4" fmla="*/ 1144 w 1211"/>
                  <a:gd name="T5" fmla="*/ 6 h 1212"/>
                  <a:gd name="T6" fmla="*/ 1172 w 1211"/>
                  <a:gd name="T7" fmla="*/ 20 h 1212"/>
                  <a:gd name="T8" fmla="*/ 1194 w 1211"/>
                  <a:gd name="T9" fmla="*/ 41 h 1212"/>
                  <a:gd name="T10" fmla="*/ 1207 w 1211"/>
                  <a:gd name="T11" fmla="*/ 67 h 1212"/>
                  <a:gd name="T12" fmla="*/ 1211 w 1211"/>
                  <a:gd name="T13" fmla="*/ 98 h 1212"/>
                  <a:gd name="T14" fmla="*/ 1211 w 1211"/>
                  <a:gd name="T15" fmla="*/ 1114 h 1212"/>
                  <a:gd name="T16" fmla="*/ 1207 w 1211"/>
                  <a:gd name="T17" fmla="*/ 1145 h 1212"/>
                  <a:gd name="T18" fmla="*/ 1194 w 1211"/>
                  <a:gd name="T19" fmla="*/ 1173 h 1212"/>
                  <a:gd name="T20" fmla="*/ 1172 w 1211"/>
                  <a:gd name="T21" fmla="*/ 1192 h 1212"/>
                  <a:gd name="T22" fmla="*/ 1144 w 1211"/>
                  <a:gd name="T23" fmla="*/ 1208 h 1212"/>
                  <a:gd name="T24" fmla="*/ 1113 w 1211"/>
                  <a:gd name="T25" fmla="*/ 1212 h 1212"/>
                  <a:gd name="T26" fmla="*/ 98 w 1211"/>
                  <a:gd name="T27" fmla="*/ 1212 h 1212"/>
                  <a:gd name="T28" fmla="*/ 69 w 1211"/>
                  <a:gd name="T29" fmla="*/ 1208 h 1212"/>
                  <a:gd name="T30" fmla="*/ 41 w 1211"/>
                  <a:gd name="T31" fmla="*/ 1192 h 1212"/>
                  <a:gd name="T32" fmla="*/ 19 w 1211"/>
                  <a:gd name="T33" fmla="*/ 1173 h 1212"/>
                  <a:gd name="T34" fmla="*/ 6 w 1211"/>
                  <a:gd name="T35" fmla="*/ 1145 h 1212"/>
                  <a:gd name="T36" fmla="*/ 0 w 1211"/>
                  <a:gd name="T37" fmla="*/ 1114 h 1212"/>
                  <a:gd name="T38" fmla="*/ 0 w 1211"/>
                  <a:gd name="T39" fmla="*/ 98 h 1212"/>
                  <a:gd name="T40" fmla="*/ 6 w 1211"/>
                  <a:gd name="T41" fmla="*/ 67 h 1212"/>
                  <a:gd name="T42" fmla="*/ 19 w 1211"/>
                  <a:gd name="T43" fmla="*/ 41 h 1212"/>
                  <a:gd name="T44" fmla="*/ 41 w 1211"/>
                  <a:gd name="T45" fmla="*/ 20 h 1212"/>
                  <a:gd name="T46" fmla="*/ 69 w 1211"/>
                  <a:gd name="T47" fmla="*/ 6 h 1212"/>
                  <a:gd name="T48" fmla="*/ 98 w 1211"/>
                  <a:gd name="T49" fmla="*/ 0 h 1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1" h="1212">
                    <a:moveTo>
                      <a:pt x="98" y="0"/>
                    </a:moveTo>
                    <a:lnTo>
                      <a:pt x="1113" y="0"/>
                    </a:lnTo>
                    <a:lnTo>
                      <a:pt x="1144" y="6"/>
                    </a:lnTo>
                    <a:lnTo>
                      <a:pt x="1172" y="20"/>
                    </a:lnTo>
                    <a:lnTo>
                      <a:pt x="1194" y="41"/>
                    </a:lnTo>
                    <a:lnTo>
                      <a:pt x="1207" y="67"/>
                    </a:lnTo>
                    <a:lnTo>
                      <a:pt x="1211" y="98"/>
                    </a:lnTo>
                    <a:lnTo>
                      <a:pt x="1211" y="1114"/>
                    </a:lnTo>
                    <a:lnTo>
                      <a:pt x="1207" y="1145"/>
                    </a:lnTo>
                    <a:lnTo>
                      <a:pt x="1194" y="1173"/>
                    </a:lnTo>
                    <a:lnTo>
                      <a:pt x="1172" y="1192"/>
                    </a:lnTo>
                    <a:lnTo>
                      <a:pt x="1144" y="1208"/>
                    </a:lnTo>
                    <a:lnTo>
                      <a:pt x="1113" y="1212"/>
                    </a:lnTo>
                    <a:lnTo>
                      <a:pt x="98" y="1212"/>
                    </a:lnTo>
                    <a:lnTo>
                      <a:pt x="69" y="1208"/>
                    </a:lnTo>
                    <a:lnTo>
                      <a:pt x="41" y="1192"/>
                    </a:lnTo>
                    <a:lnTo>
                      <a:pt x="19" y="1173"/>
                    </a:lnTo>
                    <a:lnTo>
                      <a:pt x="6" y="1145"/>
                    </a:lnTo>
                    <a:lnTo>
                      <a:pt x="0" y="1114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9" y="41"/>
                    </a:lnTo>
                    <a:lnTo>
                      <a:pt x="41" y="20"/>
                    </a:lnTo>
                    <a:lnTo>
                      <a:pt x="69" y="6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80" tIns="182880" rIns="182880" bIns="18288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E23B715-89A3-F14F-B7B2-8947D175E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871" y="1217612"/>
                <a:ext cx="2068511" cy="1924049"/>
              </a:xfrm>
              <a:custGeom>
                <a:avLst/>
                <a:gdLst>
                  <a:gd name="T0" fmla="*/ 197 w 2422"/>
                  <a:gd name="T1" fmla="*/ 0 h 2424"/>
                  <a:gd name="T2" fmla="*/ 2227 w 2422"/>
                  <a:gd name="T3" fmla="*/ 0 h 2424"/>
                  <a:gd name="T4" fmla="*/ 2272 w 2422"/>
                  <a:gd name="T5" fmla="*/ 6 h 2424"/>
                  <a:gd name="T6" fmla="*/ 2311 w 2422"/>
                  <a:gd name="T7" fmla="*/ 22 h 2424"/>
                  <a:gd name="T8" fmla="*/ 2349 w 2422"/>
                  <a:gd name="T9" fmla="*/ 43 h 2424"/>
                  <a:gd name="T10" fmla="*/ 2378 w 2422"/>
                  <a:gd name="T11" fmla="*/ 75 h 2424"/>
                  <a:gd name="T12" fmla="*/ 2402 w 2422"/>
                  <a:gd name="T13" fmla="*/ 110 h 2424"/>
                  <a:gd name="T14" fmla="*/ 2418 w 2422"/>
                  <a:gd name="T15" fmla="*/ 152 h 2424"/>
                  <a:gd name="T16" fmla="*/ 2422 w 2422"/>
                  <a:gd name="T17" fmla="*/ 197 h 2424"/>
                  <a:gd name="T18" fmla="*/ 2422 w 2422"/>
                  <a:gd name="T19" fmla="*/ 2227 h 2424"/>
                  <a:gd name="T20" fmla="*/ 2418 w 2422"/>
                  <a:gd name="T21" fmla="*/ 2272 h 2424"/>
                  <a:gd name="T22" fmla="*/ 2402 w 2422"/>
                  <a:gd name="T23" fmla="*/ 2314 h 2424"/>
                  <a:gd name="T24" fmla="*/ 2378 w 2422"/>
                  <a:gd name="T25" fmla="*/ 2349 h 2424"/>
                  <a:gd name="T26" fmla="*/ 2349 w 2422"/>
                  <a:gd name="T27" fmla="*/ 2380 h 2424"/>
                  <a:gd name="T28" fmla="*/ 2311 w 2422"/>
                  <a:gd name="T29" fmla="*/ 2404 h 2424"/>
                  <a:gd name="T30" fmla="*/ 2272 w 2422"/>
                  <a:gd name="T31" fmla="*/ 2418 h 2424"/>
                  <a:gd name="T32" fmla="*/ 2227 w 2422"/>
                  <a:gd name="T33" fmla="*/ 2424 h 2424"/>
                  <a:gd name="T34" fmla="*/ 197 w 2422"/>
                  <a:gd name="T35" fmla="*/ 2424 h 2424"/>
                  <a:gd name="T36" fmla="*/ 152 w 2422"/>
                  <a:gd name="T37" fmla="*/ 2418 h 2424"/>
                  <a:gd name="T38" fmla="*/ 110 w 2422"/>
                  <a:gd name="T39" fmla="*/ 2404 h 2424"/>
                  <a:gd name="T40" fmla="*/ 73 w 2422"/>
                  <a:gd name="T41" fmla="*/ 2380 h 2424"/>
                  <a:gd name="T42" fmla="*/ 44 w 2422"/>
                  <a:gd name="T43" fmla="*/ 2349 h 2424"/>
                  <a:gd name="T44" fmla="*/ 20 w 2422"/>
                  <a:gd name="T45" fmla="*/ 2314 h 2424"/>
                  <a:gd name="T46" fmla="*/ 6 w 2422"/>
                  <a:gd name="T47" fmla="*/ 2272 h 2424"/>
                  <a:gd name="T48" fmla="*/ 0 w 2422"/>
                  <a:gd name="T49" fmla="*/ 2227 h 2424"/>
                  <a:gd name="T50" fmla="*/ 0 w 2422"/>
                  <a:gd name="T51" fmla="*/ 197 h 2424"/>
                  <a:gd name="T52" fmla="*/ 6 w 2422"/>
                  <a:gd name="T53" fmla="*/ 152 h 2424"/>
                  <a:gd name="T54" fmla="*/ 20 w 2422"/>
                  <a:gd name="T55" fmla="*/ 110 h 2424"/>
                  <a:gd name="T56" fmla="*/ 44 w 2422"/>
                  <a:gd name="T57" fmla="*/ 75 h 2424"/>
                  <a:gd name="T58" fmla="*/ 73 w 2422"/>
                  <a:gd name="T59" fmla="*/ 43 h 2424"/>
                  <a:gd name="T60" fmla="*/ 110 w 2422"/>
                  <a:gd name="T61" fmla="*/ 22 h 2424"/>
                  <a:gd name="T62" fmla="*/ 152 w 2422"/>
                  <a:gd name="T63" fmla="*/ 6 h 2424"/>
                  <a:gd name="T64" fmla="*/ 197 w 2422"/>
                  <a:gd name="T65" fmla="*/ 0 h 2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22" h="2424">
                    <a:moveTo>
                      <a:pt x="197" y="0"/>
                    </a:moveTo>
                    <a:lnTo>
                      <a:pt x="2227" y="0"/>
                    </a:lnTo>
                    <a:lnTo>
                      <a:pt x="2272" y="6"/>
                    </a:lnTo>
                    <a:lnTo>
                      <a:pt x="2311" y="22"/>
                    </a:lnTo>
                    <a:lnTo>
                      <a:pt x="2349" y="43"/>
                    </a:lnTo>
                    <a:lnTo>
                      <a:pt x="2378" y="75"/>
                    </a:lnTo>
                    <a:lnTo>
                      <a:pt x="2402" y="110"/>
                    </a:lnTo>
                    <a:lnTo>
                      <a:pt x="2418" y="152"/>
                    </a:lnTo>
                    <a:lnTo>
                      <a:pt x="2422" y="197"/>
                    </a:lnTo>
                    <a:lnTo>
                      <a:pt x="2422" y="2227"/>
                    </a:lnTo>
                    <a:lnTo>
                      <a:pt x="2418" y="2272"/>
                    </a:lnTo>
                    <a:lnTo>
                      <a:pt x="2402" y="2314"/>
                    </a:lnTo>
                    <a:lnTo>
                      <a:pt x="2378" y="2349"/>
                    </a:lnTo>
                    <a:lnTo>
                      <a:pt x="2349" y="2380"/>
                    </a:lnTo>
                    <a:lnTo>
                      <a:pt x="2311" y="2404"/>
                    </a:lnTo>
                    <a:lnTo>
                      <a:pt x="2272" y="2418"/>
                    </a:lnTo>
                    <a:lnTo>
                      <a:pt x="2227" y="2424"/>
                    </a:lnTo>
                    <a:lnTo>
                      <a:pt x="197" y="2424"/>
                    </a:lnTo>
                    <a:lnTo>
                      <a:pt x="152" y="2418"/>
                    </a:lnTo>
                    <a:lnTo>
                      <a:pt x="110" y="2404"/>
                    </a:lnTo>
                    <a:lnTo>
                      <a:pt x="73" y="2380"/>
                    </a:lnTo>
                    <a:lnTo>
                      <a:pt x="44" y="2349"/>
                    </a:lnTo>
                    <a:lnTo>
                      <a:pt x="20" y="2314"/>
                    </a:lnTo>
                    <a:lnTo>
                      <a:pt x="6" y="2272"/>
                    </a:lnTo>
                    <a:lnTo>
                      <a:pt x="0" y="2227"/>
                    </a:lnTo>
                    <a:lnTo>
                      <a:pt x="0" y="197"/>
                    </a:lnTo>
                    <a:lnTo>
                      <a:pt x="6" y="152"/>
                    </a:lnTo>
                    <a:lnTo>
                      <a:pt x="20" y="110"/>
                    </a:lnTo>
                    <a:lnTo>
                      <a:pt x="44" y="75"/>
                    </a:lnTo>
                    <a:lnTo>
                      <a:pt x="73" y="43"/>
                    </a:lnTo>
                    <a:lnTo>
                      <a:pt x="110" y="22"/>
                    </a:lnTo>
                    <a:lnTo>
                      <a:pt x="152" y="6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0499D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80" tIns="274320" rIns="182880" bIns="18288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CB79EA5B-5AFA-C643-9EB5-481482B23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5087" y="2179638"/>
                <a:ext cx="962025" cy="962025"/>
              </a:xfrm>
              <a:custGeom>
                <a:avLst/>
                <a:gdLst>
                  <a:gd name="T0" fmla="*/ 99 w 1212"/>
                  <a:gd name="T1" fmla="*/ 0 h 1212"/>
                  <a:gd name="T2" fmla="*/ 1114 w 1212"/>
                  <a:gd name="T3" fmla="*/ 0 h 1212"/>
                  <a:gd name="T4" fmla="*/ 1145 w 1212"/>
                  <a:gd name="T5" fmla="*/ 6 h 1212"/>
                  <a:gd name="T6" fmla="*/ 1171 w 1212"/>
                  <a:gd name="T7" fmla="*/ 20 h 1212"/>
                  <a:gd name="T8" fmla="*/ 1192 w 1212"/>
                  <a:gd name="T9" fmla="*/ 41 h 1212"/>
                  <a:gd name="T10" fmla="*/ 1206 w 1212"/>
                  <a:gd name="T11" fmla="*/ 67 h 1212"/>
                  <a:gd name="T12" fmla="*/ 1212 w 1212"/>
                  <a:gd name="T13" fmla="*/ 98 h 1212"/>
                  <a:gd name="T14" fmla="*/ 1212 w 1212"/>
                  <a:gd name="T15" fmla="*/ 1113 h 1212"/>
                  <a:gd name="T16" fmla="*/ 1206 w 1212"/>
                  <a:gd name="T17" fmla="*/ 1145 h 1212"/>
                  <a:gd name="T18" fmla="*/ 1192 w 1212"/>
                  <a:gd name="T19" fmla="*/ 1170 h 1212"/>
                  <a:gd name="T20" fmla="*/ 1171 w 1212"/>
                  <a:gd name="T21" fmla="*/ 1192 h 1212"/>
                  <a:gd name="T22" fmla="*/ 1145 w 1212"/>
                  <a:gd name="T23" fmla="*/ 1206 h 1212"/>
                  <a:gd name="T24" fmla="*/ 1114 w 1212"/>
                  <a:gd name="T25" fmla="*/ 1212 h 1212"/>
                  <a:gd name="T26" fmla="*/ 99 w 1212"/>
                  <a:gd name="T27" fmla="*/ 1212 h 1212"/>
                  <a:gd name="T28" fmla="*/ 67 w 1212"/>
                  <a:gd name="T29" fmla="*/ 1206 h 1212"/>
                  <a:gd name="T30" fmla="*/ 42 w 1212"/>
                  <a:gd name="T31" fmla="*/ 1192 h 1212"/>
                  <a:gd name="T32" fmla="*/ 20 w 1212"/>
                  <a:gd name="T33" fmla="*/ 1170 h 1212"/>
                  <a:gd name="T34" fmla="*/ 6 w 1212"/>
                  <a:gd name="T35" fmla="*/ 1145 h 1212"/>
                  <a:gd name="T36" fmla="*/ 0 w 1212"/>
                  <a:gd name="T37" fmla="*/ 1113 h 1212"/>
                  <a:gd name="T38" fmla="*/ 0 w 1212"/>
                  <a:gd name="T39" fmla="*/ 98 h 1212"/>
                  <a:gd name="T40" fmla="*/ 6 w 1212"/>
                  <a:gd name="T41" fmla="*/ 67 h 1212"/>
                  <a:gd name="T42" fmla="*/ 20 w 1212"/>
                  <a:gd name="T43" fmla="*/ 41 h 1212"/>
                  <a:gd name="T44" fmla="*/ 42 w 1212"/>
                  <a:gd name="T45" fmla="*/ 20 h 1212"/>
                  <a:gd name="T46" fmla="*/ 67 w 1212"/>
                  <a:gd name="T47" fmla="*/ 6 h 1212"/>
                  <a:gd name="T48" fmla="*/ 99 w 1212"/>
                  <a:gd name="T49" fmla="*/ 0 h 1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2" h="1212">
                    <a:moveTo>
                      <a:pt x="99" y="0"/>
                    </a:moveTo>
                    <a:lnTo>
                      <a:pt x="1114" y="0"/>
                    </a:lnTo>
                    <a:lnTo>
                      <a:pt x="1145" y="6"/>
                    </a:lnTo>
                    <a:lnTo>
                      <a:pt x="1171" y="20"/>
                    </a:lnTo>
                    <a:lnTo>
                      <a:pt x="1192" y="41"/>
                    </a:lnTo>
                    <a:lnTo>
                      <a:pt x="1206" y="67"/>
                    </a:lnTo>
                    <a:lnTo>
                      <a:pt x="1212" y="98"/>
                    </a:lnTo>
                    <a:lnTo>
                      <a:pt x="1212" y="1113"/>
                    </a:lnTo>
                    <a:lnTo>
                      <a:pt x="1206" y="1145"/>
                    </a:lnTo>
                    <a:lnTo>
                      <a:pt x="1192" y="1170"/>
                    </a:lnTo>
                    <a:lnTo>
                      <a:pt x="1171" y="1192"/>
                    </a:lnTo>
                    <a:lnTo>
                      <a:pt x="1145" y="1206"/>
                    </a:lnTo>
                    <a:lnTo>
                      <a:pt x="1114" y="1212"/>
                    </a:lnTo>
                    <a:lnTo>
                      <a:pt x="99" y="1212"/>
                    </a:lnTo>
                    <a:lnTo>
                      <a:pt x="67" y="1206"/>
                    </a:lnTo>
                    <a:lnTo>
                      <a:pt x="42" y="1192"/>
                    </a:lnTo>
                    <a:lnTo>
                      <a:pt x="20" y="1170"/>
                    </a:lnTo>
                    <a:lnTo>
                      <a:pt x="6" y="1145"/>
                    </a:lnTo>
                    <a:lnTo>
                      <a:pt x="0" y="1113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20" y="41"/>
                    </a:lnTo>
                    <a:lnTo>
                      <a:pt x="42" y="20"/>
                    </a:lnTo>
                    <a:lnTo>
                      <a:pt x="67" y="6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80" tIns="182880" rIns="182880" bIns="18288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CF6C413-45B2-3642-9A8A-4F8D9CF7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036" y="3352444"/>
                <a:ext cx="2163931" cy="1883670"/>
              </a:xfrm>
              <a:custGeom>
                <a:avLst/>
                <a:gdLst>
                  <a:gd name="T0" fmla="*/ 196 w 2423"/>
                  <a:gd name="T1" fmla="*/ 0 h 2423"/>
                  <a:gd name="T2" fmla="*/ 2226 w 2423"/>
                  <a:gd name="T3" fmla="*/ 0 h 2423"/>
                  <a:gd name="T4" fmla="*/ 2272 w 2423"/>
                  <a:gd name="T5" fmla="*/ 6 h 2423"/>
                  <a:gd name="T6" fmla="*/ 2313 w 2423"/>
                  <a:gd name="T7" fmla="*/ 19 h 2423"/>
                  <a:gd name="T8" fmla="*/ 2348 w 2423"/>
                  <a:gd name="T9" fmla="*/ 43 h 2423"/>
                  <a:gd name="T10" fmla="*/ 2380 w 2423"/>
                  <a:gd name="T11" fmla="*/ 74 h 2423"/>
                  <a:gd name="T12" fmla="*/ 2403 w 2423"/>
                  <a:gd name="T13" fmla="*/ 110 h 2423"/>
                  <a:gd name="T14" fmla="*/ 2417 w 2423"/>
                  <a:gd name="T15" fmla="*/ 151 h 2423"/>
                  <a:gd name="T16" fmla="*/ 2423 w 2423"/>
                  <a:gd name="T17" fmla="*/ 196 h 2423"/>
                  <a:gd name="T18" fmla="*/ 2423 w 2423"/>
                  <a:gd name="T19" fmla="*/ 2227 h 2423"/>
                  <a:gd name="T20" fmla="*/ 2417 w 2423"/>
                  <a:gd name="T21" fmla="*/ 2272 h 2423"/>
                  <a:gd name="T22" fmla="*/ 2403 w 2423"/>
                  <a:gd name="T23" fmla="*/ 2313 h 2423"/>
                  <a:gd name="T24" fmla="*/ 2380 w 2423"/>
                  <a:gd name="T25" fmla="*/ 2349 h 2423"/>
                  <a:gd name="T26" fmla="*/ 2348 w 2423"/>
                  <a:gd name="T27" fmla="*/ 2380 h 2423"/>
                  <a:gd name="T28" fmla="*/ 2313 w 2423"/>
                  <a:gd name="T29" fmla="*/ 2402 h 2423"/>
                  <a:gd name="T30" fmla="*/ 2272 w 2423"/>
                  <a:gd name="T31" fmla="*/ 2417 h 2423"/>
                  <a:gd name="T32" fmla="*/ 2226 w 2423"/>
                  <a:gd name="T33" fmla="*/ 2423 h 2423"/>
                  <a:gd name="T34" fmla="*/ 196 w 2423"/>
                  <a:gd name="T35" fmla="*/ 2423 h 2423"/>
                  <a:gd name="T36" fmla="*/ 151 w 2423"/>
                  <a:gd name="T37" fmla="*/ 2417 h 2423"/>
                  <a:gd name="T38" fmla="*/ 110 w 2423"/>
                  <a:gd name="T39" fmla="*/ 2402 h 2423"/>
                  <a:gd name="T40" fmla="*/ 74 w 2423"/>
                  <a:gd name="T41" fmla="*/ 2380 h 2423"/>
                  <a:gd name="T42" fmla="*/ 43 w 2423"/>
                  <a:gd name="T43" fmla="*/ 2349 h 2423"/>
                  <a:gd name="T44" fmla="*/ 21 w 2423"/>
                  <a:gd name="T45" fmla="*/ 2313 h 2423"/>
                  <a:gd name="T46" fmla="*/ 6 w 2423"/>
                  <a:gd name="T47" fmla="*/ 2272 h 2423"/>
                  <a:gd name="T48" fmla="*/ 0 w 2423"/>
                  <a:gd name="T49" fmla="*/ 2227 h 2423"/>
                  <a:gd name="T50" fmla="*/ 0 w 2423"/>
                  <a:gd name="T51" fmla="*/ 196 h 2423"/>
                  <a:gd name="T52" fmla="*/ 6 w 2423"/>
                  <a:gd name="T53" fmla="*/ 151 h 2423"/>
                  <a:gd name="T54" fmla="*/ 21 w 2423"/>
                  <a:gd name="T55" fmla="*/ 110 h 2423"/>
                  <a:gd name="T56" fmla="*/ 43 w 2423"/>
                  <a:gd name="T57" fmla="*/ 74 h 2423"/>
                  <a:gd name="T58" fmla="*/ 74 w 2423"/>
                  <a:gd name="T59" fmla="*/ 43 h 2423"/>
                  <a:gd name="T60" fmla="*/ 110 w 2423"/>
                  <a:gd name="T61" fmla="*/ 19 h 2423"/>
                  <a:gd name="T62" fmla="*/ 151 w 2423"/>
                  <a:gd name="T63" fmla="*/ 6 h 2423"/>
                  <a:gd name="T64" fmla="*/ 196 w 2423"/>
                  <a:gd name="T65" fmla="*/ 0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23" h="2423">
                    <a:moveTo>
                      <a:pt x="196" y="0"/>
                    </a:moveTo>
                    <a:lnTo>
                      <a:pt x="2226" y="0"/>
                    </a:lnTo>
                    <a:lnTo>
                      <a:pt x="2272" y="6"/>
                    </a:lnTo>
                    <a:lnTo>
                      <a:pt x="2313" y="19"/>
                    </a:lnTo>
                    <a:lnTo>
                      <a:pt x="2348" y="43"/>
                    </a:lnTo>
                    <a:lnTo>
                      <a:pt x="2380" y="74"/>
                    </a:lnTo>
                    <a:lnTo>
                      <a:pt x="2403" y="110"/>
                    </a:lnTo>
                    <a:lnTo>
                      <a:pt x="2417" y="151"/>
                    </a:lnTo>
                    <a:lnTo>
                      <a:pt x="2423" y="196"/>
                    </a:lnTo>
                    <a:lnTo>
                      <a:pt x="2423" y="2227"/>
                    </a:lnTo>
                    <a:lnTo>
                      <a:pt x="2417" y="2272"/>
                    </a:lnTo>
                    <a:lnTo>
                      <a:pt x="2403" y="2313"/>
                    </a:lnTo>
                    <a:lnTo>
                      <a:pt x="2380" y="2349"/>
                    </a:lnTo>
                    <a:lnTo>
                      <a:pt x="2348" y="2380"/>
                    </a:lnTo>
                    <a:lnTo>
                      <a:pt x="2313" y="2402"/>
                    </a:lnTo>
                    <a:lnTo>
                      <a:pt x="2272" y="2417"/>
                    </a:lnTo>
                    <a:lnTo>
                      <a:pt x="2226" y="2423"/>
                    </a:lnTo>
                    <a:lnTo>
                      <a:pt x="196" y="2423"/>
                    </a:lnTo>
                    <a:lnTo>
                      <a:pt x="151" y="2417"/>
                    </a:lnTo>
                    <a:lnTo>
                      <a:pt x="110" y="2402"/>
                    </a:lnTo>
                    <a:lnTo>
                      <a:pt x="74" y="2380"/>
                    </a:lnTo>
                    <a:lnTo>
                      <a:pt x="43" y="2349"/>
                    </a:lnTo>
                    <a:lnTo>
                      <a:pt x="21" y="2313"/>
                    </a:lnTo>
                    <a:lnTo>
                      <a:pt x="6" y="2272"/>
                    </a:lnTo>
                    <a:lnTo>
                      <a:pt x="0" y="2227"/>
                    </a:lnTo>
                    <a:lnTo>
                      <a:pt x="0" y="196"/>
                    </a:lnTo>
                    <a:lnTo>
                      <a:pt x="6" y="151"/>
                    </a:lnTo>
                    <a:lnTo>
                      <a:pt x="21" y="110"/>
                    </a:lnTo>
                    <a:lnTo>
                      <a:pt x="43" y="74"/>
                    </a:lnTo>
                    <a:lnTo>
                      <a:pt x="74" y="43"/>
                    </a:lnTo>
                    <a:lnTo>
                      <a:pt x="110" y="19"/>
                    </a:lnTo>
                    <a:lnTo>
                      <a:pt x="151" y="6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27CED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80" tIns="274320" rIns="182880" bIns="182880" numCol="1" anchor="t" anchorCtr="0" compatLnSpc="1">
                <a:prstTxWarp prst="textNoShape">
                  <a:avLst/>
                </a:prstTxWarp>
              </a:bodyPr>
              <a:lstStyle/>
              <a:p>
                <a:pPr lvl="0" algn="ctr"/>
                <a:endParaRPr lang="en-US" sz="1300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1DCA0EF-67F3-5948-B769-922F6C888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062" y="5408613"/>
                <a:ext cx="962025" cy="962025"/>
              </a:xfrm>
              <a:custGeom>
                <a:avLst/>
                <a:gdLst>
                  <a:gd name="T0" fmla="*/ 98 w 1211"/>
                  <a:gd name="T1" fmla="*/ 0 h 1212"/>
                  <a:gd name="T2" fmla="*/ 1113 w 1211"/>
                  <a:gd name="T3" fmla="*/ 0 h 1212"/>
                  <a:gd name="T4" fmla="*/ 1144 w 1211"/>
                  <a:gd name="T5" fmla="*/ 6 h 1212"/>
                  <a:gd name="T6" fmla="*/ 1172 w 1211"/>
                  <a:gd name="T7" fmla="*/ 20 h 1212"/>
                  <a:gd name="T8" fmla="*/ 1192 w 1211"/>
                  <a:gd name="T9" fmla="*/ 41 h 1212"/>
                  <a:gd name="T10" fmla="*/ 1207 w 1211"/>
                  <a:gd name="T11" fmla="*/ 67 h 1212"/>
                  <a:gd name="T12" fmla="*/ 1211 w 1211"/>
                  <a:gd name="T13" fmla="*/ 99 h 1212"/>
                  <a:gd name="T14" fmla="*/ 1211 w 1211"/>
                  <a:gd name="T15" fmla="*/ 1114 h 1212"/>
                  <a:gd name="T16" fmla="*/ 1207 w 1211"/>
                  <a:gd name="T17" fmla="*/ 1145 h 1212"/>
                  <a:gd name="T18" fmla="*/ 1192 w 1211"/>
                  <a:gd name="T19" fmla="*/ 1173 h 1212"/>
                  <a:gd name="T20" fmla="*/ 1172 w 1211"/>
                  <a:gd name="T21" fmla="*/ 1192 h 1212"/>
                  <a:gd name="T22" fmla="*/ 1144 w 1211"/>
                  <a:gd name="T23" fmla="*/ 1206 h 1212"/>
                  <a:gd name="T24" fmla="*/ 1113 w 1211"/>
                  <a:gd name="T25" fmla="*/ 1212 h 1212"/>
                  <a:gd name="T26" fmla="*/ 98 w 1211"/>
                  <a:gd name="T27" fmla="*/ 1212 h 1212"/>
                  <a:gd name="T28" fmla="*/ 69 w 1211"/>
                  <a:gd name="T29" fmla="*/ 1206 h 1212"/>
                  <a:gd name="T30" fmla="*/ 41 w 1211"/>
                  <a:gd name="T31" fmla="*/ 1192 h 1212"/>
                  <a:gd name="T32" fmla="*/ 19 w 1211"/>
                  <a:gd name="T33" fmla="*/ 1173 h 1212"/>
                  <a:gd name="T34" fmla="*/ 6 w 1211"/>
                  <a:gd name="T35" fmla="*/ 1145 h 1212"/>
                  <a:gd name="T36" fmla="*/ 0 w 1211"/>
                  <a:gd name="T37" fmla="*/ 1114 h 1212"/>
                  <a:gd name="T38" fmla="*/ 0 w 1211"/>
                  <a:gd name="T39" fmla="*/ 99 h 1212"/>
                  <a:gd name="T40" fmla="*/ 6 w 1211"/>
                  <a:gd name="T41" fmla="*/ 67 h 1212"/>
                  <a:gd name="T42" fmla="*/ 19 w 1211"/>
                  <a:gd name="T43" fmla="*/ 41 h 1212"/>
                  <a:gd name="T44" fmla="*/ 41 w 1211"/>
                  <a:gd name="T45" fmla="*/ 20 h 1212"/>
                  <a:gd name="T46" fmla="*/ 69 w 1211"/>
                  <a:gd name="T47" fmla="*/ 6 h 1212"/>
                  <a:gd name="T48" fmla="*/ 98 w 1211"/>
                  <a:gd name="T49" fmla="*/ 0 h 1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1" h="1212">
                    <a:moveTo>
                      <a:pt x="98" y="0"/>
                    </a:moveTo>
                    <a:lnTo>
                      <a:pt x="1113" y="0"/>
                    </a:lnTo>
                    <a:lnTo>
                      <a:pt x="1144" y="6"/>
                    </a:lnTo>
                    <a:lnTo>
                      <a:pt x="1172" y="20"/>
                    </a:lnTo>
                    <a:lnTo>
                      <a:pt x="1192" y="41"/>
                    </a:lnTo>
                    <a:lnTo>
                      <a:pt x="1207" y="67"/>
                    </a:lnTo>
                    <a:lnTo>
                      <a:pt x="1211" y="99"/>
                    </a:lnTo>
                    <a:lnTo>
                      <a:pt x="1211" y="1114"/>
                    </a:lnTo>
                    <a:lnTo>
                      <a:pt x="1207" y="1145"/>
                    </a:lnTo>
                    <a:lnTo>
                      <a:pt x="1192" y="1173"/>
                    </a:lnTo>
                    <a:lnTo>
                      <a:pt x="1172" y="1192"/>
                    </a:lnTo>
                    <a:lnTo>
                      <a:pt x="1144" y="1206"/>
                    </a:lnTo>
                    <a:lnTo>
                      <a:pt x="1113" y="1212"/>
                    </a:lnTo>
                    <a:lnTo>
                      <a:pt x="98" y="1212"/>
                    </a:lnTo>
                    <a:lnTo>
                      <a:pt x="69" y="1206"/>
                    </a:lnTo>
                    <a:lnTo>
                      <a:pt x="41" y="1192"/>
                    </a:lnTo>
                    <a:lnTo>
                      <a:pt x="19" y="1173"/>
                    </a:lnTo>
                    <a:lnTo>
                      <a:pt x="6" y="1145"/>
                    </a:lnTo>
                    <a:lnTo>
                      <a:pt x="0" y="1114"/>
                    </a:lnTo>
                    <a:lnTo>
                      <a:pt x="0" y="99"/>
                    </a:lnTo>
                    <a:lnTo>
                      <a:pt x="6" y="67"/>
                    </a:lnTo>
                    <a:lnTo>
                      <a:pt x="19" y="41"/>
                    </a:lnTo>
                    <a:lnTo>
                      <a:pt x="41" y="20"/>
                    </a:lnTo>
                    <a:lnTo>
                      <a:pt x="69" y="6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80" tIns="182880" rIns="182880" bIns="18288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3673D62-FA58-DA47-ABDD-72A19EFDF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730" y="4448175"/>
                <a:ext cx="2066925" cy="1922463"/>
              </a:xfrm>
              <a:custGeom>
                <a:avLst/>
                <a:gdLst>
                  <a:gd name="T0" fmla="*/ 197 w 2424"/>
                  <a:gd name="T1" fmla="*/ 0 h 2422"/>
                  <a:gd name="T2" fmla="*/ 2227 w 2424"/>
                  <a:gd name="T3" fmla="*/ 0 h 2422"/>
                  <a:gd name="T4" fmla="*/ 2272 w 2424"/>
                  <a:gd name="T5" fmla="*/ 4 h 2422"/>
                  <a:gd name="T6" fmla="*/ 2314 w 2424"/>
                  <a:gd name="T7" fmla="*/ 20 h 2422"/>
                  <a:gd name="T8" fmla="*/ 2349 w 2424"/>
                  <a:gd name="T9" fmla="*/ 44 h 2422"/>
                  <a:gd name="T10" fmla="*/ 2380 w 2424"/>
                  <a:gd name="T11" fmla="*/ 73 h 2422"/>
                  <a:gd name="T12" fmla="*/ 2402 w 2424"/>
                  <a:gd name="T13" fmla="*/ 110 h 2422"/>
                  <a:gd name="T14" fmla="*/ 2418 w 2424"/>
                  <a:gd name="T15" fmla="*/ 150 h 2422"/>
                  <a:gd name="T16" fmla="*/ 2424 w 2424"/>
                  <a:gd name="T17" fmla="*/ 195 h 2422"/>
                  <a:gd name="T18" fmla="*/ 2424 w 2424"/>
                  <a:gd name="T19" fmla="*/ 2225 h 2422"/>
                  <a:gd name="T20" fmla="*/ 2418 w 2424"/>
                  <a:gd name="T21" fmla="*/ 2271 h 2422"/>
                  <a:gd name="T22" fmla="*/ 2402 w 2424"/>
                  <a:gd name="T23" fmla="*/ 2312 h 2422"/>
                  <a:gd name="T24" fmla="*/ 2380 w 2424"/>
                  <a:gd name="T25" fmla="*/ 2349 h 2422"/>
                  <a:gd name="T26" fmla="*/ 2349 w 2424"/>
                  <a:gd name="T27" fmla="*/ 2379 h 2422"/>
                  <a:gd name="T28" fmla="*/ 2314 w 2424"/>
                  <a:gd name="T29" fmla="*/ 2402 h 2422"/>
                  <a:gd name="T30" fmla="*/ 2272 w 2424"/>
                  <a:gd name="T31" fmla="*/ 2416 h 2422"/>
                  <a:gd name="T32" fmla="*/ 2227 w 2424"/>
                  <a:gd name="T33" fmla="*/ 2422 h 2422"/>
                  <a:gd name="T34" fmla="*/ 197 w 2424"/>
                  <a:gd name="T35" fmla="*/ 2422 h 2422"/>
                  <a:gd name="T36" fmla="*/ 152 w 2424"/>
                  <a:gd name="T37" fmla="*/ 2416 h 2422"/>
                  <a:gd name="T38" fmla="*/ 111 w 2424"/>
                  <a:gd name="T39" fmla="*/ 2402 h 2422"/>
                  <a:gd name="T40" fmla="*/ 75 w 2424"/>
                  <a:gd name="T41" fmla="*/ 2379 h 2422"/>
                  <a:gd name="T42" fmla="*/ 44 w 2424"/>
                  <a:gd name="T43" fmla="*/ 2349 h 2422"/>
                  <a:gd name="T44" fmla="*/ 20 w 2424"/>
                  <a:gd name="T45" fmla="*/ 2312 h 2422"/>
                  <a:gd name="T46" fmla="*/ 6 w 2424"/>
                  <a:gd name="T47" fmla="*/ 2271 h 2422"/>
                  <a:gd name="T48" fmla="*/ 0 w 2424"/>
                  <a:gd name="T49" fmla="*/ 2225 h 2422"/>
                  <a:gd name="T50" fmla="*/ 0 w 2424"/>
                  <a:gd name="T51" fmla="*/ 195 h 2422"/>
                  <a:gd name="T52" fmla="*/ 6 w 2424"/>
                  <a:gd name="T53" fmla="*/ 150 h 2422"/>
                  <a:gd name="T54" fmla="*/ 20 w 2424"/>
                  <a:gd name="T55" fmla="*/ 110 h 2422"/>
                  <a:gd name="T56" fmla="*/ 44 w 2424"/>
                  <a:gd name="T57" fmla="*/ 73 h 2422"/>
                  <a:gd name="T58" fmla="*/ 75 w 2424"/>
                  <a:gd name="T59" fmla="*/ 44 h 2422"/>
                  <a:gd name="T60" fmla="*/ 111 w 2424"/>
                  <a:gd name="T61" fmla="*/ 20 h 2422"/>
                  <a:gd name="T62" fmla="*/ 152 w 2424"/>
                  <a:gd name="T63" fmla="*/ 4 h 2422"/>
                  <a:gd name="T64" fmla="*/ 197 w 2424"/>
                  <a:gd name="T65" fmla="*/ 0 h 2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24" h="2422">
                    <a:moveTo>
                      <a:pt x="197" y="0"/>
                    </a:moveTo>
                    <a:lnTo>
                      <a:pt x="2227" y="0"/>
                    </a:lnTo>
                    <a:lnTo>
                      <a:pt x="2272" y="4"/>
                    </a:lnTo>
                    <a:lnTo>
                      <a:pt x="2314" y="20"/>
                    </a:lnTo>
                    <a:lnTo>
                      <a:pt x="2349" y="44"/>
                    </a:lnTo>
                    <a:lnTo>
                      <a:pt x="2380" y="73"/>
                    </a:lnTo>
                    <a:lnTo>
                      <a:pt x="2402" y="110"/>
                    </a:lnTo>
                    <a:lnTo>
                      <a:pt x="2418" y="150"/>
                    </a:lnTo>
                    <a:lnTo>
                      <a:pt x="2424" y="195"/>
                    </a:lnTo>
                    <a:lnTo>
                      <a:pt x="2424" y="2225"/>
                    </a:lnTo>
                    <a:lnTo>
                      <a:pt x="2418" y="2271"/>
                    </a:lnTo>
                    <a:lnTo>
                      <a:pt x="2402" y="2312"/>
                    </a:lnTo>
                    <a:lnTo>
                      <a:pt x="2380" y="2349"/>
                    </a:lnTo>
                    <a:lnTo>
                      <a:pt x="2349" y="2379"/>
                    </a:lnTo>
                    <a:lnTo>
                      <a:pt x="2314" y="2402"/>
                    </a:lnTo>
                    <a:lnTo>
                      <a:pt x="2272" y="2416"/>
                    </a:lnTo>
                    <a:lnTo>
                      <a:pt x="2227" y="2422"/>
                    </a:lnTo>
                    <a:lnTo>
                      <a:pt x="197" y="2422"/>
                    </a:lnTo>
                    <a:lnTo>
                      <a:pt x="152" y="2416"/>
                    </a:lnTo>
                    <a:lnTo>
                      <a:pt x="111" y="2402"/>
                    </a:lnTo>
                    <a:lnTo>
                      <a:pt x="75" y="2379"/>
                    </a:lnTo>
                    <a:lnTo>
                      <a:pt x="44" y="2349"/>
                    </a:lnTo>
                    <a:lnTo>
                      <a:pt x="20" y="2312"/>
                    </a:lnTo>
                    <a:lnTo>
                      <a:pt x="6" y="2271"/>
                    </a:lnTo>
                    <a:lnTo>
                      <a:pt x="0" y="2225"/>
                    </a:lnTo>
                    <a:lnTo>
                      <a:pt x="0" y="195"/>
                    </a:lnTo>
                    <a:lnTo>
                      <a:pt x="6" y="150"/>
                    </a:lnTo>
                    <a:lnTo>
                      <a:pt x="20" y="110"/>
                    </a:lnTo>
                    <a:lnTo>
                      <a:pt x="44" y="73"/>
                    </a:lnTo>
                    <a:lnTo>
                      <a:pt x="75" y="44"/>
                    </a:lnTo>
                    <a:lnTo>
                      <a:pt x="111" y="20"/>
                    </a:lnTo>
                    <a:lnTo>
                      <a:pt x="152" y="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80" tIns="274320" rIns="182880" bIns="18288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100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E9320ED-7ED8-D345-9859-AD8DDEEB34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868" y="4448175"/>
                <a:ext cx="960438" cy="960438"/>
              </a:xfrm>
              <a:custGeom>
                <a:avLst/>
                <a:gdLst>
                  <a:gd name="T0" fmla="*/ 98 w 1210"/>
                  <a:gd name="T1" fmla="*/ 0 h 1210"/>
                  <a:gd name="T2" fmla="*/ 1113 w 1210"/>
                  <a:gd name="T3" fmla="*/ 0 h 1210"/>
                  <a:gd name="T4" fmla="*/ 1143 w 1210"/>
                  <a:gd name="T5" fmla="*/ 4 h 1210"/>
                  <a:gd name="T6" fmla="*/ 1170 w 1210"/>
                  <a:gd name="T7" fmla="*/ 18 h 1210"/>
                  <a:gd name="T8" fmla="*/ 1192 w 1210"/>
                  <a:gd name="T9" fmla="*/ 40 h 1210"/>
                  <a:gd name="T10" fmla="*/ 1206 w 1210"/>
                  <a:gd name="T11" fmla="*/ 67 h 1210"/>
                  <a:gd name="T12" fmla="*/ 1210 w 1210"/>
                  <a:gd name="T13" fmla="*/ 97 h 1210"/>
                  <a:gd name="T14" fmla="*/ 1210 w 1210"/>
                  <a:gd name="T15" fmla="*/ 1112 h 1210"/>
                  <a:gd name="T16" fmla="*/ 1206 w 1210"/>
                  <a:gd name="T17" fmla="*/ 1143 h 1210"/>
                  <a:gd name="T18" fmla="*/ 1192 w 1210"/>
                  <a:gd name="T19" fmla="*/ 1171 h 1210"/>
                  <a:gd name="T20" fmla="*/ 1170 w 1210"/>
                  <a:gd name="T21" fmla="*/ 1192 h 1210"/>
                  <a:gd name="T22" fmla="*/ 1143 w 1210"/>
                  <a:gd name="T23" fmla="*/ 1206 h 1210"/>
                  <a:gd name="T24" fmla="*/ 1113 w 1210"/>
                  <a:gd name="T25" fmla="*/ 1210 h 1210"/>
                  <a:gd name="T26" fmla="*/ 98 w 1210"/>
                  <a:gd name="T27" fmla="*/ 1210 h 1210"/>
                  <a:gd name="T28" fmla="*/ 67 w 1210"/>
                  <a:gd name="T29" fmla="*/ 1206 h 1210"/>
                  <a:gd name="T30" fmla="*/ 39 w 1210"/>
                  <a:gd name="T31" fmla="*/ 1192 h 1210"/>
                  <a:gd name="T32" fmla="*/ 18 w 1210"/>
                  <a:gd name="T33" fmla="*/ 1171 h 1210"/>
                  <a:gd name="T34" fmla="*/ 4 w 1210"/>
                  <a:gd name="T35" fmla="*/ 1143 h 1210"/>
                  <a:gd name="T36" fmla="*/ 0 w 1210"/>
                  <a:gd name="T37" fmla="*/ 1112 h 1210"/>
                  <a:gd name="T38" fmla="*/ 0 w 1210"/>
                  <a:gd name="T39" fmla="*/ 97 h 1210"/>
                  <a:gd name="T40" fmla="*/ 4 w 1210"/>
                  <a:gd name="T41" fmla="*/ 67 h 1210"/>
                  <a:gd name="T42" fmla="*/ 18 w 1210"/>
                  <a:gd name="T43" fmla="*/ 40 h 1210"/>
                  <a:gd name="T44" fmla="*/ 39 w 1210"/>
                  <a:gd name="T45" fmla="*/ 18 h 1210"/>
                  <a:gd name="T46" fmla="*/ 67 w 1210"/>
                  <a:gd name="T47" fmla="*/ 4 h 1210"/>
                  <a:gd name="T48" fmla="*/ 98 w 1210"/>
                  <a:gd name="T49" fmla="*/ 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0" h="1210">
                    <a:moveTo>
                      <a:pt x="98" y="0"/>
                    </a:moveTo>
                    <a:lnTo>
                      <a:pt x="1113" y="0"/>
                    </a:lnTo>
                    <a:lnTo>
                      <a:pt x="1143" y="4"/>
                    </a:lnTo>
                    <a:lnTo>
                      <a:pt x="1170" y="18"/>
                    </a:lnTo>
                    <a:lnTo>
                      <a:pt x="1192" y="40"/>
                    </a:lnTo>
                    <a:lnTo>
                      <a:pt x="1206" y="67"/>
                    </a:lnTo>
                    <a:lnTo>
                      <a:pt x="1210" y="97"/>
                    </a:lnTo>
                    <a:lnTo>
                      <a:pt x="1210" y="1112"/>
                    </a:lnTo>
                    <a:lnTo>
                      <a:pt x="1206" y="1143"/>
                    </a:lnTo>
                    <a:lnTo>
                      <a:pt x="1192" y="1171"/>
                    </a:lnTo>
                    <a:lnTo>
                      <a:pt x="1170" y="1192"/>
                    </a:lnTo>
                    <a:lnTo>
                      <a:pt x="1143" y="1206"/>
                    </a:lnTo>
                    <a:lnTo>
                      <a:pt x="1113" y="1210"/>
                    </a:lnTo>
                    <a:lnTo>
                      <a:pt x="98" y="1210"/>
                    </a:lnTo>
                    <a:lnTo>
                      <a:pt x="67" y="1206"/>
                    </a:lnTo>
                    <a:lnTo>
                      <a:pt x="39" y="1192"/>
                    </a:lnTo>
                    <a:lnTo>
                      <a:pt x="18" y="1171"/>
                    </a:lnTo>
                    <a:lnTo>
                      <a:pt x="4" y="1143"/>
                    </a:lnTo>
                    <a:lnTo>
                      <a:pt x="0" y="1112"/>
                    </a:lnTo>
                    <a:lnTo>
                      <a:pt x="0" y="97"/>
                    </a:lnTo>
                    <a:lnTo>
                      <a:pt x="4" y="67"/>
                    </a:lnTo>
                    <a:lnTo>
                      <a:pt x="18" y="40"/>
                    </a:lnTo>
                    <a:lnTo>
                      <a:pt x="39" y="18"/>
                    </a:lnTo>
                    <a:lnTo>
                      <a:pt x="67" y="4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80" tIns="182880" rIns="182880" bIns="18288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42BFEF4-0A14-6846-A97D-D21C3477B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999" y="1446212"/>
                <a:ext cx="657226" cy="504826"/>
              </a:xfrm>
              <a:custGeom>
                <a:avLst/>
                <a:gdLst>
                  <a:gd name="T0" fmla="*/ 413 w 828"/>
                  <a:gd name="T1" fmla="*/ 0 h 638"/>
                  <a:gd name="T2" fmla="*/ 828 w 828"/>
                  <a:gd name="T3" fmla="*/ 319 h 638"/>
                  <a:gd name="T4" fmla="*/ 413 w 828"/>
                  <a:gd name="T5" fmla="*/ 638 h 638"/>
                  <a:gd name="T6" fmla="*/ 0 w 828"/>
                  <a:gd name="T7" fmla="*/ 319 h 638"/>
                  <a:gd name="T8" fmla="*/ 413 w 828"/>
                  <a:gd name="T9" fmla="*/ 0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638">
                    <a:moveTo>
                      <a:pt x="413" y="0"/>
                    </a:moveTo>
                    <a:lnTo>
                      <a:pt x="828" y="319"/>
                    </a:lnTo>
                    <a:lnTo>
                      <a:pt x="413" y="638"/>
                    </a:lnTo>
                    <a:lnTo>
                      <a:pt x="0" y="319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7C01D9B-7A1C-C146-A1AD-49B43DEE1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318" y="2005014"/>
                <a:ext cx="506414" cy="657226"/>
              </a:xfrm>
              <a:custGeom>
                <a:avLst/>
                <a:gdLst>
                  <a:gd name="T0" fmla="*/ 319 w 637"/>
                  <a:gd name="T1" fmla="*/ 0 h 828"/>
                  <a:gd name="T2" fmla="*/ 637 w 637"/>
                  <a:gd name="T3" fmla="*/ 415 h 828"/>
                  <a:gd name="T4" fmla="*/ 319 w 637"/>
                  <a:gd name="T5" fmla="*/ 828 h 828"/>
                  <a:gd name="T6" fmla="*/ 0 w 637"/>
                  <a:gd name="T7" fmla="*/ 415 h 828"/>
                  <a:gd name="T8" fmla="*/ 319 w 637"/>
                  <a:gd name="T9" fmla="*/ 0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7" h="828">
                    <a:moveTo>
                      <a:pt x="319" y="0"/>
                    </a:moveTo>
                    <a:lnTo>
                      <a:pt x="637" y="415"/>
                    </a:lnTo>
                    <a:lnTo>
                      <a:pt x="319" y="828"/>
                    </a:lnTo>
                    <a:lnTo>
                      <a:pt x="0" y="415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41BA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92E51D0-3709-834B-AB21-5E81BED4B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2487" y="2408238"/>
                <a:ext cx="657225" cy="504825"/>
              </a:xfrm>
              <a:custGeom>
                <a:avLst/>
                <a:gdLst>
                  <a:gd name="T0" fmla="*/ 413 w 828"/>
                  <a:gd name="T1" fmla="*/ 0 h 637"/>
                  <a:gd name="T2" fmla="*/ 828 w 828"/>
                  <a:gd name="T3" fmla="*/ 319 h 637"/>
                  <a:gd name="T4" fmla="*/ 413 w 828"/>
                  <a:gd name="T5" fmla="*/ 637 h 637"/>
                  <a:gd name="T6" fmla="*/ 0 w 828"/>
                  <a:gd name="T7" fmla="*/ 319 h 637"/>
                  <a:gd name="T8" fmla="*/ 413 w 828"/>
                  <a:gd name="T9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637">
                    <a:moveTo>
                      <a:pt x="413" y="0"/>
                    </a:moveTo>
                    <a:lnTo>
                      <a:pt x="828" y="319"/>
                    </a:lnTo>
                    <a:lnTo>
                      <a:pt x="413" y="637"/>
                    </a:lnTo>
                    <a:lnTo>
                      <a:pt x="0" y="319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0499D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8618C5A-0BEE-224C-B391-C59F0C432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3687" y="2811463"/>
                <a:ext cx="504825" cy="657225"/>
              </a:xfrm>
              <a:custGeom>
                <a:avLst/>
                <a:gdLst>
                  <a:gd name="T0" fmla="*/ 318 w 637"/>
                  <a:gd name="T1" fmla="*/ 0 h 828"/>
                  <a:gd name="T2" fmla="*/ 637 w 637"/>
                  <a:gd name="T3" fmla="*/ 415 h 828"/>
                  <a:gd name="T4" fmla="*/ 318 w 637"/>
                  <a:gd name="T5" fmla="*/ 828 h 828"/>
                  <a:gd name="T6" fmla="*/ 0 w 637"/>
                  <a:gd name="T7" fmla="*/ 415 h 828"/>
                  <a:gd name="T8" fmla="*/ 318 w 637"/>
                  <a:gd name="T9" fmla="*/ 0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7" h="828">
                    <a:moveTo>
                      <a:pt x="318" y="0"/>
                    </a:moveTo>
                    <a:lnTo>
                      <a:pt x="637" y="415"/>
                    </a:lnTo>
                    <a:lnTo>
                      <a:pt x="318" y="828"/>
                    </a:lnTo>
                    <a:lnTo>
                      <a:pt x="0" y="415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A4A9344-A085-6747-BCAA-F7475C55C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2506" y="4926014"/>
                <a:ext cx="506414" cy="657226"/>
              </a:xfrm>
              <a:custGeom>
                <a:avLst/>
                <a:gdLst>
                  <a:gd name="T0" fmla="*/ 319 w 637"/>
                  <a:gd name="T1" fmla="*/ 0 h 828"/>
                  <a:gd name="T2" fmla="*/ 637 w 637"/>
                  <a:gd name="T3" fmla="*/ 415 h 828"/>
                  <a:gd name="T4" fmla="*/ 319 w 637"/>
                  <a:gd name="T5" fmla="*/ 828 h 828"/>
                  <a:gd name="T6" fmla="*/ 0 w 637"/>
                  <a:gd name="T7" fmla="*/ 415 h 828"/>
                  <a:gd name="T8" fmla="*/ 319 w 637"/>
                  <a:gd name="T9" fmla="*/ 0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7" h="828">
                    <a:moveTo>
                      <a:pt x="319" y="0"/>
                    </a:moveTo>
                    <a:lnTo>
                      <a:pt x="637" y="415"/>
                    </a:lnTo>
                    <a:lnTo>
                      <a:pt x="319" y="828"/>
                    </a:lnTo>
                    <a:lnTo>
                      <a:pt x="0" y="415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27CED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C7E32A6-5C1D-0A49-9C77-A15022400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0212" y="4689474"/>
                <a:ext cx="611187" cy="469899"/>
              </a:xfrm>
              <a:custGeom>
                <a:avLst/>
                <a:gdLst>
                  <a:gd name="T0" fmla="*/ 383 w 769"/>
                  <a:gd name="T1" fmla="*/ 0 h 592"/>
                  <a:gd name="T2" fmla="*/ 769 w 769"/>
                  <a:gd name="T3" fmla="*/ 297 h 592"/>
                  <a:gd name="T4" fmla="*/ 383 w 769"/>
                  <a:gd name="T5" fmla="*/ 592 h 592"/>
                  <a:gd name="T6" fmla="*/ 0 w 769"/>
                  <a:gd name="T7" fmla="*/ 297 h 592"/>
                  <a:gd name="T8" fmla="*/ 383 w 769"/>
                  <a:gd name="T9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592">
                    <a:moveTo>
                      <a:pt x="383" y="0"/>
                    </a:moveTo>
                    <a:lnTo>
                      <a:pt x="769" y="297"/>
                    </a:lnTo>
                    <a:lnTo>
                      <a:pt x="383" y="592"/>
                    </a:lnTo>
                    <a:lnTo>
                      <a:pt x="0" y="297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F0AE4C2-902B-BB43-80D7-1CA85F72D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6037" y="5637213"/>
                <a:ext cx="657225" cy="504825"/>
              </a:xfrm>
              <a:custGeom>
                <a:avLst/>
                <a:gdLst>
                  <a:gd name="T0" fmla="*/ 413 w 828"/>
                  <a:gd name="T1" fmla="*/ 0 h 638"/>
                  <a:gd name="T2" fmla="*/ 828 w 828"/>
                  <a:gd name="T3" fmla="*/ 319 h 638"/>
                  <a:gd name="T4" fmla="*/ 413 w 828"/>
                  <a:gd name="T5" fmla="*/ 638 h 638"/>
                  <a:gd name="T6" fmla="*/ 0 w 828"/>
                  <a:gd name="T7" fmla="*/ 319 h 638"/>
                  <a:gd name="T8" fmla="*/ 413 w 828"/>
                  <a:gd name="T9" fmla="*/ 0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638">
                    <a:moveTo>
                      <a:pt x="413" y="0"/>
                    </a:moveTo>
                    <a:lnTo>
                      <a:pt x="828" y="319"/>
                    </a:lnTo>
                    <a:lnTo>
                      <a:pt x="413" y="638"/>
                    </a:lnTo>
                    <a:lnTo>
                      <a:pt x="0" y="319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D935213-5E1B-6B42-93A7-CBEA9F263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9468" y="4119562"/>
                <a:ext cx="504825" cy="657226"/>
              </a:xfrm>
              <a:custGeom>
                <a:avLst/>
                <a:gdLst>
                  <a:gd name="T0" fmla="*/ 319 w 637"/>
                  <a:gd name="T1" fmla="*/ 0 h 828"/>
                  <a:gd name="T2" fmla="*/ 637 w 637"/>
                  <a:gd name="T3" fmla="*/ 415 h 828"/>
                  <a:gd name="T4" fmla="*/ 319 w 637"/>
                  <a:gd name="T5" fmla="*/ 828 h 828"/>
                  <a:gd name="T6" fmla="*/ 0 w 637"/>
                  <a:gd name="T7" fmla="*/ 415 h 828"/>
                  <a:gd name="T8" fmla="*/ 319 w 637"/>
                  <a:gd name="T9" fmla="*/ 0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7" h="828">
                    <a:moveTo>
                      <a:pt x="319" y="0"/>
                    </a:moveTo>
                    <a:lnTo>
                      <a:pt x="637" y="415"/>
                    </a:lnTo>
                    <a:lnTo>
                      <a:pt x="319" y="828"/>
                    </a:lnTo>
                    <a:lnTo>
                      <a:pt x="0" y="415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5D84B58-1224-644F-A52E-9FD93631BECF}"/>
                </a:ext>
              </a:extLst>
            </p:cNvPr>
            <p:cNvSpPr/>
            <p:nvPr/>
          </p:nvSpPr>
          <p:spPr>
            <a:xfrm>
              <a:off x="1470846" y="3198562"/>
              <a:ext cx="1142910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300" dirty="0">
                  <a:solidFill>
                    <a:schemeClr val="bg1"/>
                  </a:solidFill>
                </a:rPr>
                <a:t>Plenty of missing variables, hard to impute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B162611-121C-2249-96D7-FC7D825AB662}"/>
                </a:ext>
              </a:extLst>
            </p:cNvPr>
            <p:cNvSpPr/>
            <p:nvPr/>
          </p:nvSpPr>
          <p:spPr>
            <a:xfrm>
              <a:off x="1952174" y="1512504"/>
              <a:ext cx="1055543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300" dirty="0">
                  <a:solidFill>
                    <a:schemeClr val="bg1"/>
                  </a:solidFill>
                </a:rPr>
                <a:t>Minimum domain knowledge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8ECF566-A99B-2A44-AF14-34F23EE7817A}"/>
                </a:ext>
              </a:extLst>
            </p:cNvPr>
            <p:cNvSpPr/>
            <p:nvPr/>
          </p:nvSpPr>
          <p:spPr>
            <a:xfrm>
              <a:off x="631848" y="2156551"/>
              <a:ext cx="112983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300" dirty="0">
                  <a:solidFill>
                    <a:schemeClr val="bg1"/>
                  </a:solidFill>
                </a:rPr>
                <a:t>Highly imbalanced dataset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2C1C8F0-9EEC-C045-B286-545512C30069}"/>
                </a:ext>
              </a:extLst>
            </p:cNvPr>
            <p:cNvSpPr/>
            <p:nvPr/>
          </p:nvSpPr>
          <p:spPr>
            <a:xfrm>
              <a:off x="2614928" y="2762779"/>
              <a:ext cx="1196928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300" dirty="0"/>
                <a:t>High dimensional data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8204F93-E976-AF4C-A5FC-B92929DCA6E7}"/>
              </a:ext>
            </a:extLst>
          </p:cNvPr>
          <p:cNvSpPr/>
          <p:nvPr/>
        </p:nvSpPr>
        <p:spPr>
          <a:xfrm>
            <a:off x="333631" y="4759967"/>
            <a:ext cx="3898400" cy="2008182"/>
          </a:xfrm>
          <a:prstGeom prst="rect">
            <a:avLst/>
          </a:prstGeom>
          <a:noFill/>
          <a:ln w="9525">
            <a:solidFill>
              <a:srgbClr val="41B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365E62-8D8C-EC4B-9B21-20BC36AB0472}"/>
              </a:ext>
            </a:extLst>
          </p:cNvPr>
          <p:cNvGrpSpPr/>
          <p:nvPr/>
        </p:nvGrpSpPr>
        <p:grpSpPr>
          <a:xfrm>
            <a:off x="3333591" y="541060"/>
            <a:ext cx="8789586" cy="6244672"/>
            <a:chOff x="3333591" y="541060"/>
            <a:chExt cx="8789586" cy="624467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62DDB21-507C-DE42-8A1C-20A002D93308}"/>
                </a:ext>
              </a:extLst>
            </p:cNvPr>
            <p:cNvSpPr/>
            <p:nvPr/>
          </p:nvSpPr>
          <p:spPr>
            <a:xfrm>
              <a:off x="5394626" y="1266971"/>
              <a:ext cx="2427845" cy="307777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Shapley Explanator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A154A52-0790-854F-BD91-1A4EA2289455}"/>
                </a:ext>
              </a:extLst>
            </p:cNvPr>
            <p:cNvSpPr/>
            <p:nvPr/>
          </p:nvSpPr>
          <p:spPr>
            <a:xfrm>
              <a:off x="8957207" y="1297811"/>
              <a:ext cx="2945988" cy="307777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LGB Feature Importance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854CA9D-D9E3-1944-8C1B-364D7584DE4B}"/>
                </a:ext>
              </a:extLst>
            </p:cNvPr>
            <p:cNvGrpSpPr/>
            <p:nvPr/>
          </p:nvGrpSpPr>
          <p:grpSpPr>
            <a:xfrm>
              <a:off x="8899858" y="1648482"/>
              <a:ext cx="3220329" cy="5119668"/>
              <a:chOff x="8922576" y="1155177"/>
              <a:chExt cx="3125419" cy="4834131"/>
            </a:xfrm>
          </p:grpSpPr>
          <p:pic>
            <p:nvPicPr>
              <p:cNvPr id="77" name="Picture 76" descr="A picture containing comb&#10;&#10;Description automatically generated">
                <a:extLst>
                  <a:ext uri="{FF2B5EF4-FFF2-40B4-BE49-F238E27FC236}">
                    <a16:creationId xmlns:a16="http://schemas.microsoft.com/office/drawing/2014/main" id="{4950BE27-E8C9-B243-8923-90164F3D56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845" t="1069" b="68455"/>
              <a:stretch/>
            </p:blipFill>
            <p:spPr>
              <a:xfrm>
                <a:off x="9803727" y="1155178"/>
                <a:ext cx="2244268" cy="4834130"/>
              </a:xfrm>
              <a:prstGeom prst="rect">
                <a:avLst/>
              </a:prstGeom>
            </p:spPr>
          </p:pic>
          <p:pic>
            <p:nvPicPr>
              <p:cNvPr id="78" name="Picture 77" descr="A picture containing comb&#10;&#10;Description automatically generated">
                <a:extLst>
                  <a:ext uri="{FF2B5EF4-FFF2-40B4-BE49-F238E27FC236}">
                    <a16:creationId xmlns:a16="http://schemas.microsoft.com/office/drawing/2014/main" id="{74B3E68C-E0B8-8143-BC20-88B50A876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88" t="1039" r="76548" b="68486"/>
              <a:stretch/>
            </p:blipFill>
            <p:spPr>
              <a:xfrm>
                <a:off x="8922576" y="1155177"/>
                <a:ext cx="885724" cy="4834131"/>
              </a:xfrm>
              <a:prstGeom prst="rect">
                <a:avLst/>
              </a:prstGeom>
            </p:spPr>
          </p:pic>
        </p:grp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094BCC0-B16B-6D41-8A46-121BAC49A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27"/>
            <a:stretch/>
          </p:blipFill>
          <p:spPr>
            <a:xfrm>
              <a:off x="3333591" y="541060"/>
              <a:ext cx="8789586" cy="747252"/>
            </a:xfrm>
            <a:prstGeom prst="rect">
              <a:avLst/>
            </a:prstGeom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CA7459E-2E7A-484B-B113-8C3BE549C7AA}"/>
                </a:ext>
              </a:extLst>
            </p:cNvPr>
            <p:cNvGrpSpPr/>
            <p:nvPr/>
          </p:nvGrpSpPr>
          <p:grpSpPr>
            <a:xfrm>
              <a:off x="4331975" y="1650120"/>
              <a:ext cx="4480669" cy="5135612"/>
              <a:chOff x="4331975" y="1650120"/>
              <a:chExt cx="4480669" cy="5135612"/>
            </a:xfrm>
          </p:grpSpPr>
          <p:pic>
            <p:nvPicPr>
              <p:cNvPr id="84" name="Picture 83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CB5A748-64B7-3448-A17D-399AB454A0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82" r="74122"/>
              <a:stretch/>
            </p:blipFill>
            <p:spPr>
              <a:xfrm>
                <a:off x="4331975" y="1650120"/>
                <a:ext cx="1263367" cy="5135612"/>
              </a:xfrm>
              <a:prstGeom prst="rect">
                <a:avLst/>
              </a:prstGeom>
            </p:spPr>
          </p:pic>
          <p:pic>
            <p:nvPicPr>
              <p:cNvPr id="92" name="Picture 91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B9F66E3-C2C5-074A-BB05-12217921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9029"/>
              <a:stretch/>
            </p:blipFill>
            <p:spPr>
              <a:xfrm>
                <a:off x="5593891" y="1652873"/>
                <a:ext cx="3218753" cy="5119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7185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B5B1-D686-4662-AF24-ED6F3197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SMOTE – </a:t>
            </a:r>
            <a:r>
              <a:rPr lang="en-US" sz="2200" dirty="0">
                <a:solidFill>
                  <a:srgbClr val="FF708B"/>
                </a:solidFill>
              </a:rPr>
              <a:t>COMPUTATION EXPENSIVE BUT DOES NOT RESOLVE PROBLEM!</a:t>
            </a:r>
            <a:endParaRPr lang="en-US" dirty="0">
              <a:solidFill>
                <a:srgbClr val="FF70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BDC5C-31B1-4C04-A90B-812767FF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E03076-DCD7-4B06-ADD8-BEA32DE9A2BA}"/>
              </a:ext>
            </a:extLst>
          </p:cNvPr>
          <p:cNvSpPr/>
          <p:nvPr/>
        </p:nvSpPr>
        <p:spPr>
          <a:xfrm>
            <a:off x="6291785" y="1430637"/>
            <a:ext cx="5524793" cy="4899825"/>
          </a:xfrm>
          <a:prstGeom prst="roundRect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CF3846-ED72-49CE-BEA8-10939A732B8D}"/>
              </a:ext>
            </a:extLst>
          </p:cNvPr>
          <p:cNvSpPr/>
          <p:nvPr/>
        </p:nvSpPr>
        <p:spPr>
          <a:xfrm>
            <a:off x="273378" y="1430637"/>
            <a:ext cx="5860088" cy="4899825"/>
          </a:xfrm>
          <a:prstGeom prst="roundRect">
            <a:avLst/>
          </a:prstGeom>
          <a:ln w="19050">
            <a:solidFill>
              <a:srgbClr val="0499DE"/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water&#10;&#10;Description automatically generated">
            <a:extLst>
              <a:ext uri="{FF2B5EF4-FFF2-40B4-BE49-F238E27FC236}">
                <a16:creationId xmlns:a16="http://schemas.microsoft.com/office/drawing/2014/main" id="{6AB36C7F-8CF7-4EFE-B557-BE8D088E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443" y="2217995"/>
            <a:ext cx="2685257" cy="172199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0C1AF1-61BA-4CC5-9921-54144D85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681" y="4202664"/>
            <a:ext cx="2685257" cy="170523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327EF6-1474-4DBE-96C4-6FF43EA29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953" y="4377165"/>
            <a:ext cx="2699490" cy="13573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6F852D-D74D-4460-9EB3-F55A8DEEFB05}"/>
              </a:ext>
            </a:extLst>
          </p:cNvPr>
          <p:cNvSpPr txBox="1"/>
          <p:nvPr/>
        </p:nvSpPr>
        <p:spPr>
          <a:xfrm>
            <a:off x="891516" y="1600878"/>
            <a:ext cx="47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Impute Approach</a:t>
            </a:r>
            <a:r>
              <a:rPr lang="en-US" dirty="0"/>
              <a:t>: Logistic Regression</a:t>
            </a:r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78001C-1152-4C95-993D-DF89C3428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79" y="2429186"/>
            <a:ext cx="2736746" cy="13735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6DB792-A63F-4AF2-B5B7-468A22874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98"/>
          <a:stretch/>
        </p:blipFill>
        <p:spPr>
          <a:xfrm>
            <a:off x="3199079" y="2184506"/>
            <a:ext cx="2701883" cy="1755484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E3C395-84D4-46DF-8B45-4FF688FE87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72"/>
          <a:stretch/>
        </p:blipFill>
        <p:spPr>
          <a:xfrm>
            <a:off x="3206070" y="4199586"/>
            <a:ext cx="2694892" cy="1848795"/>
          </a:xfrm>
          <a:prstGeom prst="rect">
            <a:avLst/>
          </a:prstGeom>
        </p:spPr>
      </p:pic>
      <p:pic>
        <p:nvPicPr>
          <p:cNvPr id="33" name="Picture 3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CC398C-8576-42D2-BA8F-B731683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422" y="4377165"/>
            <a:ext cx="2728604" cy="139554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36BDF22-51B7-4DDA-899A-96DEF64BF93C}"/>
              </a:ext>
            </a:extLst>
          </p:cNvPr>
          <p:cNvSpPr txBox="1"/>
          <p:nvPr/>
        </p:nvSpPr>
        <p:spPr>
          <a:xfrm>
            <a:off x="375422" y="2046468"/>
            <a:ext cx="149380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Without SMOTE</a:t>
            </a:r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9D7896-69C9-4D47-8026-F078648617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627" y="2441543"/>
            <a:ext cx="2683781" cy="135731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4141DDC-BAD0-4897-955D-50F7C36F3C99}"/>
              </a:ext>
            </a:extLst>
          </p:cNvPr>
          <p:cNvSpPr txBox="1"/>
          <p:nvPr/>
        </p:nvSpPr>
        <p:spPr>
          <a:xfrm>
            <a:off x="6605731" y="1600878"/>
            <a:ext cx="47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Binning Approach</a:t>
            </a:r>
            <a:r>
              <a:rPr lang="en-US" dirty="0"/>
              <a:t>: Logistic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463781-A4F9-4243-8AD3-BC1F520A783F}"/>
              </a:ext>
            </a:extLst>
          </p:cNvPr>
          <p:cNvSpPr/>
          <p:nvPr/>
        </p:nvSpPr>
        <p:spPr>
          <a:xfrm>
            <a:off x="1739724" y="5158292"/>
            <a:ext cx="397995" cy="111187"/>
          </a:xfrm>
          <a:prstGeom prst="rect">
            <a:avLst/>
          </a:prstGeom>
          <a:noFill/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3527FC-43BE-6240-9DE1-67F6061FC787}"/>
              </a:ext>
            </a:extLst>
          </p:cNvPr>
          <p:cNvSpPr/>
          <p:nvPr/>
        </p:nvSpPr>
        <p:spPr>
          <a:xfrm>
            <a:off x="7703846" y="5117527"/>
            <a:ext cx="397995" cy="111187"/>
          </a:xfrm>
          <a:prstGeom prst="rect">
            <a:avLst/>
          </a:prstGeom>
          <a:noFill/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AFF84-BD0B-7449-BE1E-600911C1DD67}"/>
              </a:ext>
            </a:extLst>
          </p:cNvPr>
          <p:cNvSpPr/>
          <p:nvPr/>
        </p:nvSpPr>
        <p:spPr>
          <a:xfrm>
            <a:off x="1319592" y="3193568"/>
            <a:ext cx="397995" cy="111187"/>
          </a:xfrm>
          <a:prstGeom prst="rect">
            <a:avLst/>
          </a:prstGeom>
          <a:noFill/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D238F4-0A7C-1247-8B29-E4D04B281876}"/>
              </a:ext>
            </a:extLst>
          </p:cNvPr>
          <p:cNvSpPr/>
          <p:nvPr/>
        </p:nvSpPr>
        <p:spPr>
          <a:xfrm>
            <a:off x="7151981" y="3193568"/>
            <a:ext cx="397995" cy="111187"/>
          </a:xfrm>
          <a:prstGeom prst="rect">
            <a:avLst/>
          </a:prstGeom>
          <a:noFill/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A36BA-5F6E-3547-AFEF-6E74D380D8A8}"/>
              </a:ext>
            </a:extLst>
          </p:cNvPr>
          <p:cNvSpPr/>
          <p:nvPr/>
        </p:nvSpPr>
        <p:spPr>
          <a:xfrm>
            <a:off x="1514678" y="6429644"/>
            <a:ext cx="940866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TRADE OF BETWEEN PRECISION – RECALL</a:t>
            </a:r>
            <a:r>
              <a:rPr lang="en-US" sz="1400" i="1" dirty="0">
                <a:solidFill>
                  <a:srgbClr val="C00000"/>
                </a:solidFill>
              </a:rPr>
              <a:t>;  HIGHER BRIER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SCORE WHILE USING SMOTE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87448C-C3A0-B54B-8DC6-51D816005C62}"/>
              </a:ext>
            </a:extLst>
          </p:cNvPr>
          <p:cNvSpPr txBox="1"/>
          <p:nvPr/>
        </p:nvSpPr>
        <p:spPr>
          <a:xfrm>
            <a:off x="6401083" y="2046468"/>
            <a:ext cx="149380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Without SMOTE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CFB15-FE14-5C4E-A787-38DDD722DA9B}"/>
              </a:ext>
            </a:extLst>
          </p:cNvPr>
          <p:cNvSpPr txBox="1"/>
          <p:nvPr/>
        </p:nvSpPr>
        <p:spPr>
          <a:xfrm>
            <a:off x="375422" y="4016423"/>
            <a:ext cx="149380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 SMOTE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8CAEF8-3C69-634F-AF87-CB459EDC035B}"/>
              </a:ext>
            </a:extLst>
          </p:cNvPr>
          <p:cNvSpPr txBox="1"/>
          <p:nvPr/>
        </p:nvSpPr>
        <p:spPr>
          <a:xfrm>
            <a:off x="6412806" y="4016423"/>
            <a:ext cx="148208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 SMOTE</a:t>
            </a:r>
          </a:p>
        </p:txBody>
      </p:sp>
    </p:spTree>
    <p:extLst>
      <p:ext uri="{BB962C8B-B14F-4D97-AF65-F5344CB8AC3E}">
        <p14:creationId xmlns:p14="http://schemas.microsoft.com/office/powerpoint/2010/main" val="836535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4A85FD-C7A9-5842-A26B-5D1AFE9A0A20}"/>
              </a:ext>
            </a:extLst>
          </p:cNvPr>
          <p:cNvSpPr/>
          <p:nvPr/>
        </p:nvSpPr>
        <p:spPr>
          <a:xfrm>
            <a:off x="978060" y="6527810"/>
            <a:ext cx="10633364" cy="279797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CEDB3-5DED-42BA-A998-F34CE895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9A2638B-31ED-6340-9ED6-412893B9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ASSUMPTION &amp; SOLUTION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7A96539-CB6D-7849-ABB9-53CB53957412}"/>
              </a:ext>
            </a:extLst>
          </p:cNvPr>
          <p:cNvSpPr>
            <a:spLocks noEditPoints="1"/>
          </p:cNvSpPr>
          <p:nvPr/>
        </p:nvSpPr>
        <p:spPr bwMode="auto">
          <a:xfrm>
            <a:off x="402050" y="1212422"/>
            <a:ext cx="499255" cy="399682"/>
          </a:xfrm>
          <a:custGeom>
            <a:avLst/>
            <a:gdLst>
              <a:gd name="T0" fmla="*/ 111 w 222"/>
              <a:gd name="T1" fmla="*/ 73 h 215"/>
              <a:gd name="T2" fmla="*/ 94 w 222"/>
              <a:gd name="T3" fmla="*/ 89 h 215"/>
              <a:gd name="T4" fmla="*/ 111 w 222"/>
              <a:gd name="T5" fmla="*/ 106 h 215"/>
              <a:gd name="T6" fmla="*/ 127 w 222"/>
              <a:gd name="T7" fmla="*/ 89 h 215"/>
              <a:gd name="T8" fmla="*/ 111 w 222"/>
              <a:gd name="T9" fmla="*/ 73 h 215"/>
              <a:gd name="T10" fmla="*/ 111 w 222"/>
              <a:gd name="T11" fmla="*/ 0 h 215"/>
              <a:gd name="T12" fmla="*/ 0 w 222"/>
              <a:gd name="T13" fmla="*/ 89 h 215"/>
              <a:gd name="T14" fmla="*/ 55 w 222"/>
              <a:gd name="T15" fmla="*/ 166 h 215"/>
              <a:gd name="T16" fmla="*/ 55 w 222"/>
              <a:gd name="T17" fmla="*/ 200 h 215"/>
              <a:gd name="T18" fmla="*/ 69 w 222"/>
              <a:gd name="T19" fmla="*/ 205 h 215"/>
              <a:gd name="T20" fmla="*/ 92 w 222"/>
              <a:gd name="T21" fmla="*/ 177 h 215"/>
              <a:gd name="T22" fmla="*/ 111 w 222"/>
              <a:gd name="T23" fmla="*/ 178 h 215"/>
              <a:gd name="T24" fmla="*/ 222 w 222"/>
              <a:gd name="T25" fmla="*/ 89 h 215"/>
              <a:gd name="T26" fmla="*/ 111 w 222"/>
              <a:gd name="T27" fmla="*/ 0 h 215"/>
              <a:gd name="T28" fmla="*/ 111 w 222"/>
              <a:gd name="T29" fmla="*/ 156 h 215"/>
              <a:gd name="T30" fmla="*/ 22 w 222"/>
              <a:gd name="T31" fmla="*/ 89 h 215"/>
              <a:gd name="T32" fmla="*/ 111 w 222"/>
              <a:gd name="T33" fmla="*/ 22 h 215"/>
              <a:gd name="T34" fmla="*/ 200 w 222"/>
              <a:gd name="T35" fmla="*/ 89 h 215"/>
              <a:gd name="T36" fmla="*/ 111 w 222"/>
              <a:gd name="T37" fmla="*/ 156 h 215"/>
              <a:gd name="T38" fmla="*/ 155 w 222"/>
              <a:gd name="T39" fmla="*/ 73 h 215"/>
              <a:gd name="T40" fmla="*/ 139 w 222"/>
              <a:gd name="T41" fmla="*/ 89 h 215"/>
              <a:gd name="T42" fmla="*/ 155 w 222"/>
              <a:gd name="T43" fmla="*/ 106 h 215"/>
              <a:gd name="T44" fmla="*/ 172 w 222"/>
              <a:gd name="T45" fmla="*/ 89 h 215"/>
              <a:gd name="T46" fmla="*/ 155 w 222"/>
              <a:gd name="T47" fmla="*/ 73 h 215"/>
              <a:gd name="T48" fmla="*/ 66 w 222"/>
              <a:gd name="T49" fmla="*/ 73 h 215"/>
              <a:gd name="T50" fmla="*/ 50 w 222"/>
              <a:gd name="T51" fmla="*/ 89 h 215"/>
              <a:gd name="T52" fmla="*/ 66 w 222"/>
              <a:gd name="T53" fmla="*/ 106 h 215"/>
              <a:gd name="T54" fmla="*/ 83 w 222"/>
              <a:gd name="T55" fmla="*/ 89 h 215"/>
              <a:gd name="T56" fmla="*/ 66 w 222"/>
              <a:gd name="T57" fmla="*/ 7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2" h="215">
                <a:moveTo>
                  <a:pt x="111" y="73"/>
                </a:moveTo>
                <a:cubicBezTo>
                  <a:pt x="102" y="73"/>
                  <a:pt x="94" y="80"/>
                  <a:pt x="94" y="89"/>
                </a:cubicBezTo>
                <a:cubicBezTo>
                  <a:pt x="94" y="98"/>
                  <a:pt x="102" y="106"/>
                  <a:pt x="111" y="106"/>
                </a:cubicBezTo>
                <a:cubicBezTo>
                  <a:pt x="120" y="106"/>
                  <a:pt x="127" y="98"/>
                  <a:pt x="127" y="89"/>
                </a:cubicBezTo>
                <a:cubicBezTo>
                  <a:pt x="127" y="80"/>
                  <a:pt x="120" y="73"/>
                  <a:pt x="111" y="73"/>
                </a:cubicBezTo>
                <a:close/>
                <a:moveTo>
                  <a:pt x="111" y="0"/>
                </a:moveTo>
                <a:cubicBezTo>
                  <a:pt x="49" y="0"/>
                  <a:pt x="0" y="40"/>
                  <a:pt x="0" y="89"/>
                </a:cubicBezTo>
                <a:cubicBezTo>
                  <a:pt x="0" y="122"/>
                  <a:pt x="22" y="151"/>
                  <a:pt x="55" y="166"/>
                </a:cubicBezTo>
                <a:cubicBezTo>
                  <a:pt x="55" y="200"/>
                  <a:pt x="55" y="200"/>
                  <a:pt x="55" y="200"/>
                </a:cubicBezTo>
                <a:cubicBezTo>
                  <a:pt x="55" y="213"/>
                  <a:pt x="61" y="215"/>
                  <a:pt x="69" y="205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8" y="178"/>
                  <a:pt x="104" y="178"/>
                  <a:pt x="111" y="178"/>
                </a:cubicBezTo>
                <a:cubicBezTo>
                  <a:pt x="172" y="178"/>
                  <a:pt x="222" y="138"/>
                  <a:pt x="222" y="89"/>
                </a:cubicBezTo>
                <a:cubicBezTo>
                  <a:pt x="222" y="40"/>
                  <a:pt x="172" y="0"/>
                  <a:pt x="111" y="0"/>
                </a:cubicBezTo>
                <a:close/>
                <a:moveTo>
                  <a:pt x="111" y="156"/>
                </a:moveTo>
                <a:cubicBezTo>
                  <a:pt x="62" y="156"/>
                  <a:pt x="22" y="126"/>
                  <a:pt x="22" y="89"/>
                </a:cubicBezTo>
                <a:cubicBezTo>
                  <a:pt x="22" y="52"/>
                  <a:pt x="62" y="22"/>
                  <a:pt x="111" y="22"/>
                </a:cubicBezTo>
                <a:cubicBezTo>
                  <a:pt x="160" y="22"/>
                  <a:pt x="200" y="52"/>
                  <a:pt x="200" y="89"/>
                </a:cubicBezTo>
                <a:cubicBezTo>
                  <a:pt x="200" y="126"/>
                  <a:pt x="160" y="156"/>
                  <a:pt x="111" y="156"/>
                </a:cubicBezTo>
                <a:close/>
                <a:moveTo>
                  <a:pt x="155" y="73"/>
                </a:moveTo>
                <a:cubicBezTo>
                  <a:pt x="146" y="73"/>
                  <a:pt x="139" y="80"/>
                  <a:pt x="139" y="89"/>
                </a:cubicBezTo>
                <a:cubicBezTo>
                  <a:pt x="139" y="98"/>
                  <a:pt x="146" y="106"/>
                  <a:pt x="155" y="106"/>
                </a:cubicBezTo>
                <a:cubicBezTo>
                  <a:pt x="164" y="106"/>
                  <a:pt x="172" y="98"/>
                  <a:pt x="172" y="89"/>
                </a:cubicBezTo>
                <a:cubicBezTo>
                  <a:pt x="172" y="80"/>
                  <a:pt x="164" y="73"/>
                  <a:pt x="155" y="73"/>
                </a:cubicBezTo>
                <a:close/>
                <a:moveTo>
                  <a:pt x="66" y="73"/>
                </a:moveTo>
                <a:cubicBezTo>
                  <a:pt x="57" y="73"/>
                  <a:pt x="50" y="80"/>
                  <a:pt x="50" y="89"/>
                </a:cubicBezTo>
                <a:cubicBezTo>
                  <a:pt x="50" y="98"/>
                  <a:pt x="57" y="106"/>
                  <a:pt x="66" y="106"/>
                </a:cubicBezTo>
                <a:cubicBezTo>
                  <a:pt x="75" y="106"/>
                  <a:pt x="83" y="98"/>
                  <a:pt x="83" y="89"/>
                </a:cubicBezTo>
                <a:cubicBezTo>
                  <a:pt x="83" y="80"/>
                  <a:pt x="75" y="73"/>
                  <a:pt x="66" y="73"/>
                </a:cubicBezTo>
                <a:close/>
              </a:path>
            </a:pathLst>
          </a:custGeom>
          <a:solidFill>
            <a:srgbClr val="27CED8"/>
          </a:solidFill>
          <a:ln>
            <a:solidFill>
              <a:schemeClr val="bg1"/>
            </a:solidFill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EC383-F60C-0944-B303-6C0D76D24181}"/>
              </a:ext>
            </a:extLst>
          </p:cNvPr>
          <p:cNvGrpSpPr/>
          <p:nvPr/>
        </p:nvGrpSpPr>
        <p:grpSpPr>
          <a:xfrm>
            <a:off x="424608" y="6394225"/>
            <a:ext cx="437034" cy="431759"/>
            <a:chOff x="8685213" y="822325"/>
            <a:chExt cx="2068512" cy="2247900"/>
          </a:xfrm>
          <a:solidFill>
            <a:srgbClr val="1DAEE3"/>
          </a:solidFill>
        </p:grpSpPr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C66E4087-A2E2-B14D-9DAC-A6E10E849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5413" y="1155700"/>
              <a:ext cx="1406525" cy="1914525"/>
            </a:xfrm>
            <a:custGeom>
              <a:avLst/>
              <a:gdLst>
                <a:gd name="T0" fmla="*/ 1120 w 2658"/>
                <a:gd name="T1" fmla="*/ 3229 h 3619"/>
                <a:gd name="T2" fmla="*/ 1173 w 2658"/>
                <a:gd name="T3" fmla="*/ 3304 h 3619"/>
                <a:gd name="T4" fmla="*/ 1489 w 2658"/>
                <a:gd name="T5" fmla="*/ 3279 h 3619"/>
                <a:gd name="T6" fmla="*/ 1563 w 2658"/>
                <a:gd name="T7" fmla="*/ 3225 h 3619"/>
                <a:gd name="T8" fmla="*/ 1328 w 2658"/>
                <a:gd name="T9" fmla="*/ 157 h 3619"/>
                <a:gd name="T10" fmla="*/ 958 w 2658"/>
                <a:gd name="T11" fmla="*/ 217 h 3619"/>
                <a:gd name="T12" fmla="*/ 637 w 2658"/>
                <a:gd name="T13" fmla="*/ 385 h 3619"/>
                <a:gd name="T14" fmla="*/ 383 w 2658"/>
                <a:gd name="T15" fmla="*/ 641 h 3619"/>
                <a:gd name="T16" fmla="*/ 216 w 2658"/>
                <a:gd name="T17" fmla="*/ 964 h 3619"/>
                <a:gd name="T18" fmla="*/ 156 w 2658"/>
                <a:gd name="T19" fmla="*/ 1337 h 3619"/>
                <a:gd name="T20" fmla="*/ 215 w 2658"/>
                <a:gd name="T21" fmla="*/ 1706 h 3619"/>
                <a:gd name="T22" fmla="*/ 379 w 2658"/>
                <a:gd name="T23" fmla="*/ 2029 h 3619"/>
                <a:gd name="T24" fmla="*/ 633 w 2658"/>
                <a:gd name="T25" fmla="*/ 2288 h 3619"/>
                <a:gd name="T26" fmla="*/ 962 w 2658"/>
                <a:gd name="T27" fmla="*/ 2458 h 3619"/>
                <a:gd name="T28" fmla="*/ 1014 w 2658"/>
                <a:gd name="T29" fmla="*/ 2513 h 3619"/>
                <a:gd name="T30" fmla="*/ 1642 w 2658"/>
                <a:gd name="T31" fmla="*/ 2532 h 3619"/>
                <a:gd name="T32" fmla="*/ 1678 w 2658"/>
                <a:gd name="T33" fmla="*/ 2466 h 3619"/>
                <a:gd name="T34" fmla="*/ 1949 w 2658"/>
                <a:gd name="T35" fmla="*/ 2339 h 3619"/>
                <a:gd name="T36" fmla="*/ 2223 w 2658"/>
                <a:gd name="T37" fmla="*/ 2101 h 3619"/>
                <a:gd name="T38" fmla="*/ 2412 w 2658"/>
                <a:gd name="T39" fmla="*/ 1791 h 3619"/>
                <a:gd name="T40" fmla="*/ 2498 w 2658"/>
                <a:gd name="T41" fmla="*/ 1432 h 3619"/>
                <a:gd name="T42" fmla="*/ 2467 w 2658"/>
                <a:gd name="T43" fmla="*/ 1054 h 3619"/>
                <a:gd name="T44" fmla="*/ 2326 w 2658"/>
                <a:gd name="T45" fmla="*/ 716 h 3619"/>
                <a:gd name="T46" fmla="*/ 2091 w 2658"/>
                <a:gd name="T47" fmla="*/ 441 h 3619"/>
                <a:gd name="T48" fmla="*/ 1785 w 2658"/>
                <a:gd name="T49" fmla="*/ 251 h 3619"/>
                <a:gd name="T50" fmla="*/ 1425 w 2658"/>
                <a:gd name="T51" fmla="*/ 161 h 3619"/>
                <a:gd name="T52" fmla="*/ 1534 w 2658"/>
                <a:gd name="T53" fmla="*/ 16 h 3619"/>
                <a:gd name="T54" fmla="*/ 1913 w 2658"/>
                <a:gd name="T55" fmla="*/ 135 h 3619"/>
                <a:gd name="T56" fmla="*/ 2234 w 2658"/>
                <a:gd name="T57" fmla="*/ 358 h 3619"/>
                <a:gd name="T58" fmla="*/ 2476 w 2658"/>
                <a:gd name="T59" fmla="*/ 662 h 3619"/>
                <a:gd name="T60" fmla="*/ 2623 w 2658"/>
                <a:gd name="T61" fmla="*/ 1031 h 3619"/>
                <a:gd name="T62" fmla="*/ 2655 w 2658"/>
                <a:gd name="T63" fmla="*/ 1435 h 3619"/>
                <a:gd name="T64" fmla="*/ 2574 w 2658"/>
                <a:gd name="T65" fmla="*/ 1809 h 3619"/>
                <a:gd name="T66" fmla="*/ 2395 w 2658"/>
                <a:gd name="T67" fmla="*/ 2137 h 3619"/>
                <a:gd name="T68" fmla="*/ 2131 w 2658"/>
                <a:gd name="T69" fmla="*/ 2403 h 3619"/>
                <a:gd name="T70" fmla="*/ 1798 w 2658"/>
                <a:gd name="T71" fmla="*/ 2588 h 3619"/>
                <a:gd name="T72" fmla="*/ 1766 w 2658"/>
                <a:gd name="T73" fmla="*/ 3367 h 3619"/>
                <a:gd name="T74" fmla="*/ 1642 w 2658"/>
                <a:gd name="T75" fmla="*/ 3540 h 3619"/>
                <a:gd name="T76" fmla="*/ 1589 w 2658"/>
                <a:gd name="T77" fmla="*/ 3615 h 3619"/>
                <a:gd name="T78" fmla="*/ 1048 w 2658"/>
                <a:gd name="T79" fmla="*/ 3603 h 3619"/>
                <a:gd name="T80" fmla="*/ 1016 w 2658"/>
                <a:gd name="T81" fmla="*/ 3383 h 3619"/>
                <a:gd name="T82" fmla="*/ 874 w 2658"/>
                <a:gd name="T83" fmla="*/ 3351 h 3619"/>
                <a:gd name="T84" fmla="*/ 770 w 2658"/>
                <a:gd name="T85" fmla="*/ 2550 h 3619"/>
                <a:gd name="T86" fmla="*/ 453 w 2658"/>
                <a:gd name="T87" fmla="*/ 2344 h 3619"/>
                <a:gd name="T88" fmla="*/ 209 w 2658"/>
                <a:gd name="T89" fmla="*/ 2060 h 3619"/>
                <a:gd name="T90" fmla="*/ 55 w 2658"/>
                <a:gd name="T91" fmla="*/ 1719 h 3619"/>
                <a:gd name="T92" fmla="*/ 0 w 2658"/>
                <a:gd name="T93" fmla="*/ 1337 h 3619"/>
                <a:gd name="T94" fmla="*/ 61 w 2658"/>
                <a:gd name="T95" fmla="*/ 935 h 3619"/>
                <a:gd name="T96" fmla="*/ 233 w 2658"/>
                <a:gd name="T97" fmla="*/ 579 h 3619"/>
                <a:gd name="T98" fmla="*/ 499 w 2658"/>
                <a:gd name="T99" fmla="*/ 294 h 3619"/>
                <a:gd name="T100" fmla="*/ 834 w 2658"/>
                <a:gd name="T101" fmla="*/ 95 h 3619"/>
                <a:gd name="T102" fmla="*/ 1225 w 2658"/>
                <a:gd name="T103" fmla="*/ 4 h 3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58" h="3619">
                  <a:moveTo>
                    <a:pt x="1016" y="2832"/>
                  </a:moveTo>
                  <a:lnTo>
                    <a:pt x="1016" y="3225"/>
                  </a:lnTo>
                  <a:lnTo>
                    <a:pt x="1094" y="3225"/>
                  </a:lnTo>
                  <a:lnTo>
                    <a:pt x="1120" y="3229"/>
                  </a:lnTo>
                  <a:lnTo>
                    <a:pt x="1141" y="3241"/>
                  </a:lnTo>
                  <a:lnTo>
                    <a:pt x="1157" y="3257"/>
                  </a:lnTo>
                  <a:lnTo>
                    <a:pt x="1169" y="3279"/>
                  </a:lnTo>
                  <a:lnTo>
                    <a:pt x="1173" y="3304"/>
                  </a:lnTo>
                  <a:lnTo>
                    <a:pt x="1173" y="3461"/>
                  </a:lnTo>
                  <a:lnTo>
                    <a:pt x="1485" y="3461"/>
                  </a:lnTo>
                  <a:lnTo>
                    <a:pt x="1485" y="3304"/>
                  </a:lnTo>
                  <a:lnTo>
                    <a:pt x="1489" y="3279"/>
                  </a:lnTo>
                  <a:lnTo>
                    <a:pt x="1501" y="3257"/>
                  </a:lnTo>
                  <a:lnTo>
                    <a:pt x="1517" y="3241"/>
                  </a:lnTo>
                  <a:lnTo>
                    <a:pt x="1538" y="3229"/>
                  </a:lnTo>
                  <a:lnTo>
                    <a:pt x="1563" y="3225"/>
                  </a:lnTo>
                  <a:lnTo>
                    <a:pt x="1642" y="3225"/>
                  </a:lnTo>
                  <a:lnTo>
                    <a:pt x="1642" y="2832"/>
                  </a:lnTo>
                  <a:lnTo>
                    <a:pt x="1016" y="2832"/>
                  </a:lnTo>
                  <a:close/>
                  <a:moveTo>
                    <a:pt x="1328" y="157"/>
                  </a:moveTo>
                  <a:lnTo>
                    <a:pt x="1233" y="161"/>
                  </a:lnTo>
                  <a:lnTo>
                    <a:pt x="1138" y="173"/>
                  </a:lnTo>
                  <a:lnTo>
                    <a:pt x="1048" y="192"/>
                  </a:lnTo>
                  <a:lnTo>
                    <a:pt x="958" y="217"/>
                  </a:lnTo>
                  <a:lnTo>
                    <a:pt x="873" y="251"/>
                  </a:lnTo>
                  <a:lnTo>
                    <a:pt x="790" y="290"/>
                  </a:lnTo>
                  <a:lnTo>
                    <a:pt x="712" y="334"/>
                  </a:lnTo>
                  <a:lnTo>
                    <a:pt x="637" y="385"/>
                  </a:lnTo>
                  <a:lnTo>
                    <a:pt x="566" y="441"/>
                  </a:lnTo>
                  <a:lnTo>
                    <a:pt x="500" y="503"/>
                  </a:lnTo>
                  <a:lnTo>
                    <a:pt x="439" y="570"/>
                  </a:lnTo>
                  <a:lnTo>
                    <a:pt x="383" y="641"/>
                  </a:lnTo>
                  <a:lnTo>
                    <a:pt x="332" y="716"/>
                  </a:lnTo>
                  <a:lnTo>
                    <a:pt x="287" y="795"/>
                  </a:lnTo>
                  <a:lnTo>
                    <a:pt x="248" y="878"/>
                  </a:lnTo>
                  <a:lnTo>
                    <a:pt x="216" y="964"/>
                  </a:lnTo>
                  <a:lnTo>
                    <a:pt x="191" y="1054"/>
                  </a:lnTo>
                  <a:lnTo>
                    <a:pt x="172" y="1146"/>
                  </a:lnTo>
                  <a:lnTo>
                    <a:pt x="160" y="1240"/>
                  </a:lnTo>
                  <a:lnTo>
                    <a:pt x="156" y="1337"/>
                  </a:lnTo>
                  <a:lnTo>
                    <a:pt x="160" y="1432"/>
                  </a:lnTo>
                  <a:lnTo>
                    <a:pt x="171" y="1526"/>
                  </a:lnTo>
                  <a:lnTo>
                    <a:pt x="189" y="1617"/>
                  </a:lnTo>
                  <a:lnTo>
                    <a:pt x="215" y="1706"/>
                  </a:lnTo>
                  <a:lnTo>
                    <a:pt x="245" y="1791"/>
                  </a:lnTo>
                  <a:lnTo>
                    <a:pt x="284" y="1875"/>
                  </a:lnTo>
                  <a:lnTo>
                    <a:pt x="328" y="1954"/>
                  </a:lnTo>
                  <a:lnTo>
                    <a:pt x="379" y="2029"/>
                  </a:lnTo>
                  <a:lnTo>
                    <a:pt x="435" y="2101"/>
                  </a:lnTo>
                  <a:lnTo>
                    <a:pt x="496" y="2168"/>
                  </a:lnTo>
                  <a:lnTo>
                    <a:pt x="561" y="2230"/>
                  </a:lnTo>
                  <a:lnTo>
                    <a:pt x="633" y="2288"/>
                  </a:lnTo>
                  <a:lnTo>
                    <a:pt x="709" y="2339"/>
                  </a:lnTo>
                  <a:lnTo>
                    <a:pt x="789" y="2384"/>
                  </a:lnTo>
                  <a:lnTo>
                    <a:pt x="874" y="2424"/>
                  </a:lnTo>
                  <a:lnTo>
                    <a:pt x="962" y="2458"/>
                  </a:lnTo>
                  <a:lnTo>
                    <a:pt x="980" y="2466"/>
                  </a:lnTo>
                  <a:lnTo>
                    <a:pt x="996" y="2479"/>
                  </a:lnTo>
                  <a:lnTo>
                    <a:pt x="1006" y="2494"/>
                  </a:lnTo>
                  <a:lnTo>
                    <a:pt x="1014" y="2513"/>
                  </a:lnTo>
                  <a:lnTo>
                    <a:pt x="1016" y="2532"/>
                  </a:lnTo>
                  <a:lnTo>
                    <a:pt x="1016" y="2675"/>
                  </a:lnTo>
                  <a:lnTo>
                    <a:pt x="1642" y="2675"/>
                  </a:lnTo>
                  <a:lnTo>
                    <a:pt x="1642" y="2532"/>
                  </a:lnTo>
                  <a:lnTo>
                    <a:pt x="1643" y="2513"/>
                  </a:lnTo>
                  <a:lnTo>
                    <a:pt x="1651" y="2494"/>
                  </a:lnTo>
                  <a:lnTo>
                    <a:pt x="1662" y="2479"/>
                  </a:lnTo>
                  <a:lnTo>
                    <a:pt x="1678" y="2466"/>
                  </a:lnTo>
                  <a:lnTo>
                    <a:pt x="1695" y="2458"/>
                  </a:lnTo>
                  <a:lnTo>
                    <a:pt x="1783" y="2424"/>
                  </a:lnTo>
                  <a:lnTo>
                    <a:pt x="1869" y="2384"/>
                  </a:lnTo>
                  <a:lnTo>
                    <a:pt x="1949" y="2339"/>
                  </a:lnTo>
                  <a:lnTo>
                    <a:pt x="2025" y="2288"/>
                  </a:lnTo>
                  <a:lnTo>
                    <a:pt x="2097" y="2230"/>
                  </a:lnTo>
                  <a:lnTo>
                    <a:pt x="2162" y="2168"/>
                  </a:lnTo>
                  <a:lnTo>
                    <a:pt x="2223" y="2101"/>
                  </a:lnTo>
                  <a:lnTo>
                    <a:pt x="2279" y="2029"/>
                  </a:lnTo>
                  <a:lnTo>
                    <a:pt x="2330" y="1954"/>
                  </a:lnTo>
                  <a:lnTo>
                    <a:pt x="2374" y="1875"/>
                  </a:lnTo>
                  <a:lnTo>
                    <a:pt x="2412" y="1791"/>
                  </a:lnTo>
                  <a:lnTo>
                    <a:pt x="2443" y="1706"/>
                  </a:lnTo>
                  <a:lnTo>
                    <a:pt x="2468" y="1617"/>
                  </a:lnTo>
                  <a:lnTo>
                    <a:pt x="2487" y="1526"/>
                  </a:lnTo>
                  <a:lnTo>
                    <a:pt x="2498" y="1432"/>
                  </a:lnTo>
                  <a:lnTo>
                    <a:pt x="2502" y="1337"/>
                  </a:lnTo>
                  <a:lnTo>
                    <a:pt x="2498" y="1240"/>
                  </a:lnTo>
                  <a:lnTo>
                    <a:pt x="2486" y="1146"/>
                  </a:lnTo>
                  <a:lnTo>
                    <a:pt x="2467" y="1054"/>
                  </a:lnTo>
                  <a:lnTo>
                    <a:pt x="2442" y="964"/>
                  </a:lnTo>
                  <a:lnTo>
                    <a:pt x="2410" y="878"/>
                  </a:lnTo>
                  <a:lnTo>
                    <a:pt x="2371" y="795"/>
                  </a:lnTo>
                  <a:lnTo>
                    <a:pt x="2326" y="716"/>
                  </a:lnTo>
                  <a:lnTo>
                    <a:pt x="2275" y="641"/>
                  </a:lnTo>
                  <a:lnTo>
                    <a:pt x="2219" y="570"/>
                  </a:lnTo>
                  <a:lnTo>
                    <a:pt x="2158" y="503"/>
                  </a:lnTo>
                  <a:lnTo>
                    <a:pt x="2091" y="441"/>
                  </a:lnTo>
                  <a:lnTo>
                    <a:pt x="2021" y="385"/>
                  </a:lnTo>
                  <a:lnTo>
                    <a:pt x="1946" y="334"/>
                  </a:lnTo>
                  <a:lnTo>
                    <a:pt x="1867" y="290"/>
                  </a:lnTo>
                  <a:lnTo>
                    <a:pt x="1785" y="251"/>
                  </a:lnTo>
                  <a:lnTo>
                    <a:pt x="1699" y="217"/>
                  </a:lnTo>
                  <a:lnTo>
                    <a:pt x="1610" y="192"/>
                  </a:lnTo>
                  <a:lnTo>
                    <a:pt x="1519" y="173"/>
                  </a:lnTo>
                  <a:lnTo>
                    <a:pt x="1425" y="161"/>
                  </a:lnTo>
                  <a:lnTo>
                    <a:pt x="1328" y="157"/>
                  </a:lnTo>
                  <a:close/>
                  <a:moveTo>
                    <a:pt x="1328" y="0"/>
                  </a:moveTo>
                  <a:lnTo>
                    <a:pt x="1433" y="4"/>
                  </a:lnTo>
                  <a:lnTo>
                    <a:pt x="1534" y="16"/>
                  </a:lnTo>
                  <a:lnTo>
                    <a:pt x="1633" y="35"/>
                  </a:lnTo>
                  <a:lnTo>
                    <a:pt x="1730" y="62"/>
                  </a:lnTo>
                  <a:lnTo>
                    <a:pt x="1823" y="95"/>
                  </a:lnTo>
                  <a:lnTo>
                    <a:pt x="1913" y="135"/>
                  </a:lnTo>
                  <a:lnTo>
                    <a:pt x="1999" y="182"/>
                  </a:lnTo>
                  <a:lnTo>
                    <a:pt x="2082" y="236"/>
                  </a:lnTo>
                  <a:lnTo>
                    <a:pt x="2159" y="294"/>
                  </a:lnTo>
                  <a:lnTo>
                    <a:pt x="2234" y="358"/>
                  </a:lnTo>
                  <a:lnTo>
                    <a:pt x="2302" y="428"/>
                  </a:lnTo>
                  <a:lnTo>
                    <a:pt x="2366" y="502"/>
                  </a:lnTo>
                  <a:lnTo>
                    <a:pt x="2424" y="579"/>
                  </a:lnTo>
                  <a:lnTo>
                    <a:pt x="2476" y="662"/>
                  </a:lnTo>
                  <a:lnTo>
                    <a:pt x="2523" y="750"/>
                  </a:lnTo>
                  <a:lnTo>
                    <a:pt x="2563" y="841"/>
                  </a:lnTo>
                  <a:lnTo>
                    <a:pt x="2596" y="935"/>
                  </a:lnTo>
                  <a:lnTo>
                    <a:pt x="2623" y="1031"/>
                  </a:lnTo>
                  <a:lnTo>
                    <a:pt x="2643" y="1130"/>
                  </a:lnTo>
                  <a:lnTo>
                    <a:pt x="2654" y="1232"/>
                  </a:lnTo>
                  <a:lnTo>
                    <a:pt x="2658" y="1337"/>
                  </a:lnTo>
                  <a:lnTo>
                    <a:pt x="2655" y="1435"/>
                  </a:lnTo>
                  <a:lnTo>
                    <a:pt x="2644" y="1531"/>
                  </a:lnTo>
                  <a:lnTo>
                    <a:pt x="2627" y="1627"/>
                  </a:lnTo>
                  <a:lnTo>
                    <a:pt x="2603" y="1719"/>
                  </a:lnTo>
                  <a:lnTo>
                    <a:pt x="2574" y="1809"/>
                  </a:lnTo>
                  <a:lnTo>
                    <a:pt x="2538" y="1896"/>
                  </a:lnTo>
                  <a:lnTo>
                    <a:pt x="2495" y="1979"/>
                  </a:lnTo>
                  <a:lnTo>
                    <a:pt x="2448" y="2060"/>
                  </a:lnTo>
                  <a:lnTo>
                    <a:pt x="2395" y="2137"/>
                  </a:lnTo>
                  <a:lnTo>
                    <a:pt x="2336" y="2210"/>
                  </a:lnTo>
                  <a:lnTo>
                    <a:pt x="2272" y="2280"/>
                  </a:lnTo>
                  <a:lnTo>
                    <a:pt x="2204" y="2344"/>
                  </a:lnTo>
                  <a:lnTo>
                    <a:pt x="2131" y="2403"/>
                  </a:lnTo>
                  <a:lnTo>
                    <a:pt x="2054" y="2458"/>
                  </a:lnTo>
                  <a:lnTo>
                    <a:pt x="1973" y="2508"/>
                  </a:lnTo>
                  <a:lnTo>
                    <a:pt x="1887" y="2550"/>
                  </a:lnTo>
                  <a:lnTo>
                    <a:pt x="1798" y="2588"/>
                  </a:lnTo>
                  <a:lnTo>
                    <a:pt x="1798" y="3304"/>
                  </a:lnTo>
                  <a:lnTo>
                    <a:pt x="1794" y="3329"/>
                  </a:lnTo>
                  <a:lnTo>
                    <a:pt x="1783" y="3351"/>
                  </a:lnTo>
                  <a:lnTo>
                    <a:pt x="1766" y="3367"/>
                  </a:lnTo>
                  <a:lnTo>
                    <a:pt x="1745" y="3379"/>
                  </a:lnTo>
                  <a:lnTo>
                    <a:pt x="1719" y="3383"/>
                  </a:lnTo>
                  <a:lnTo>
                    <a:pt x="1642" y="3383"/>
                  </a:lnTo>
                  <a:lnTo>
                    <a:pt x="1642" y="3540"/>
                  </a:lnTo>
                  <a:lnTo>
                    <a:pt x="1638" y="3565"/>
                  </a:lnTo>
                  <a:lnTo>
                    <a:pt x="1626" y="3587"/>
                  </a:lnTo>
                  <a:lnTo>
                    <a:pt x="1610" y="3603"/>
                  </a:lnTo>
                  <a:lnTo>
                    <a:pt x="1589" y="3615"/>
                  </a:lnTo>
                  <a:lnTo>
                    <a:pt x="1563" y="3619"/>
                  </a:lnTo>
                  <a:lnTo>
                    <a:pt x="1094" y="3619"/>
                  </a:lnTo>
                  <a:lnTo>
                    <a:pt x="1069" y="3615"/>
                  </a:lnTo>
                  <a:lnTo>
                    <a:pt x="1048" y="3603"/>
                  </a:lnTo>
                  <a:lnTo>
                    <a:pt x="1032" y="3587"/>
                  </a:lnTo>
                  <a:lnTo>
                    <a:pt x="1020" y="3565"/>
                  </a:lnTo>
                  <a:lnTo>
                    <a:pt x="1016" y="3540"/>
                  </a:lnTo>
                  <a:lnTo>
                    <a:pt x="1016" y="3383"/>
                  </a:lnTo>
                  <a:lnTo>
                    <a:pt x="938" y="3383"/>
                  </a:lnTo>
                  <a:lnTo>
                    <a:pt x="913" y="3379"/>
                  </a:lnTo>
                  <a:lnTo>
                    <a:pt x="892" y="3367"/>
                  </a:lnTo>
                  <a:lnTo>
                    <a:pt x="874" y="3351"/>
                  </a:lnTo>
                  <a:lnTo>
                    <a:pt x="864" y="3329"/>
                  </a:lnTo>
                  <a:lnTo>
                    <a:pt x="860" y="3304"/>
                  </a:lnTo>
                  <a:lnTo>
                    <a:pt x="860" y="2588"/>
                  </a:lnTo>
                  <a:lnTo>
                    <a:pt x="770" y="2550"/>
                  </a:lnTo>
                  <a:lnTo>
                    <a:pt x="685" y="2508"/>
                  </a:lnTo>
                  <a:lnTo>
                    <a:pt x="604" y="2458"/>
                  </a:lnTo>
                  <a:lnTo>
                    <a:pt x="527" y="2403"/>
                  </a:lnTo>
                  <a:lnTo>
                    <a:pt x="453" y="2344"/>
                  </a:lnTo>
                  <a:lnTo>
                    <a:pt x="385" y="2280"/>
                  </a:lnTo>
                  <a:lnTo>
                    <a:pt x="321" y="2210"/>
                  </a:lnTo>
                  <a:lnTo>
                    <a:pt x="263" y="2137"/>
                  </a:lnTo>
                  <a:lnTo>
                    <a:pt x="209" y="2060"/>
                  </a:lnTo>
                  <a:lnTo>
                    <a:pt x="163" y="1979"/>
                  </a:lnTo>
                  <a:lnTo>
                    <a:pt x="120" y="1896"/>
                  </a:lnTo>
                  <a:lnTo>
                    <a:pt x="84" y="1809"/>
                  </a:lnTo>
                  <a:lnTo>
                    <a:pt x="55" y="1719"/>
                  </a:lnTo>
                  <a:lnTo>
                    <a:pt x="31" y="1627"/>
                  </a:lnTo>
                  <a:lnTo>
                    <a:pt x="13" y="1531"/>
                  </a:lnTo>
                  <a:lnTo>
                    <a:pt x="3" y="1435"/>
                  </a:lnTo>
                  <a:lnTo>
                    <a:pt x="0" y="1337"/>
                  </a:lnTo>
                  <a:lnTo>
                    <a:pt x="4" y="1232"/>
                  </a:lnTo>
                  <a:lnTo>
                    <a:pt x="15" y="1130"/>
                  </a:lnTo>
                  <a:lnTo>
                    <a:pt x="35" y="1031"/>
                  </a:lnTo>
                  <a:lnTo>
                    <a:pt x="61" y="935"/>
                  </a:lnTo>
                  <a:lnTo>
                    <a:pt x="95" y="841"/>
                  </a:lnTo>
                  <a:lnTo>
                    <a:pt x="135" y="750"/>
                  </a:lnTo>
                  <a:lnTo>
                    <a:pt x="181" y="662"/>
                  </a:lnTo>
                  <a:lnTo>
                    <a:pt x="233" y="579"/>
                  </a:lnTo>
                  <a:lnTo>
                    <a:pt x="292" y="502"/>
                  </a:lnTo>
                  <a:lnTo>
                    <a:pt x="356" y="428"/>
                  </a:lnTo>
                  <a:lnTo>
                    <a:pt x="424" y="358"/>
                  </a:lnTo>
                  <a:lnTo>
                    <a:pt x="499" y="294"/>
                  </a:lnTo>
                  <a:lnTo>
                    <a:pt x="576" y="236"/>
                  </a:lnTo>
                  <a:lnTo>
                    <a:pt x="658" y="182"/>
                  </a:lnTo>
                  <a:lnTo>
                    <a:pt x="745" y="135"/>
                  </a:lnTo>
                  <a:lnTo>
                    <a:pt x="834" y="95"/>
                  </a:lnTo>
                  <a:lnTo>
                    <a:pt x="928" y="62"/>
                  </a:lnTo>
                  <a:lnTo>
                    <a:pt x="1025" y="35"/>
                  </a:lnTo>
                  <a:lnTo>
                    <a:pt x="1124" y="16"/>
                  </a:lnTo>
                  <a:lnTo>
                    <a:pt x="1225" y="4"/>
                  </a:lnTo>
                  <a:lnTo>
                    <a:pt x="1328" y="0"/>
                  </a:lnTo>
                  <a:close/>
                </a:path>
              </a:pathLst>
            </a:custGeom>
            <a:grpFill/>
            <a:ln w="0">
              <a:solidFill>
                <a:srgbClr val="1DAE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A6F6DF21-84F4-F44D-BFF2-908756161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7400" y="822325"/>
              <a:ext cx="82550" cy="250825"/>
            </a:xfrm>
            <a:custGeom>
              <a:avLst/>
              <a:gdLst>
                <a:gd name="T0" fmla="*/ 78 w 157"/>
                <a:gd name="T1" fmla="*/ 0 h 472"/>
                <a:gd name="T2" fmla="*/ 104 w 157"/>
                <a:gd name="T3" fmla="*/ 4 h 472"/>
                <a:gd name="T4" fmla="*/ 125 w 157"/>
                <a:gd name="T5" fmla="*/ 15 h 472"/>
                <a:gd name="T6" fmla="*/ 141 w 157"/>
                <a:gd name="T7" fmla="*/ 32 h 472"/>
                <a:gd name="T8" fmla="*/ 153 w 157"/>
                <a:gd name="T9" fmla="*/ 54 h 472"/>
                <a:gd name="T10" fmla="*/ 157 w 157"/>
                <a:gd name="T11" fmla="*/ 78 h 472"/>
                <a:gd name="T12" fmla="*/ 157 w 157"/>
                <a:gd name="T13" fmla="*/ 393 h 472"/>
                <a:gd name="T14" fmla="*/ 153 w 157"/>
                <a:gd name="T15" fmla="*/ 418 h 472"/>
                <a:gd name="T16" fmla="*/ 141 w 157"/>
                <a:gd name="T17" fmla="*/ 440 h 472"/>
                <a:gd name="T18" fmla="*/ 125 w 157"/>
                <a:gd name="T19" fmla="*/ 456 h 472"/>
                <a:gd name="T20" fmla="*/ 104 w 157"/>
                <a:gd name="T21" fmla="*/ 468 h 472"/>
                <a:gd name="T22" fmla="*/ 78 w 157"/>
                <a:gd name="T23" fmla="*/ 472 h 472"/>
                <a:gd name="T24" fmla="*/ 54 w 157"/>
                <a:gd name="T25" fmla="*/ 468 h 472"/>
                <a:gd name="T26" fmla="*/ 32 w 157"/>
                <a:gd name="T27" fmla="*/ 456 h 472"/>
                <a:gd name="T28" fmla="*/ 16 w 157"/>
                <a:gd name="T29" fmla="*/ 440 h 472"/>
                <a:gd name="T30" fmla="*/ 4 w 157"/>
                <a:gd name="T31" fmla="*/ 418 h 472"/>
                <a:gd name="T32" fmla="*/ 0 w 157"/>
                <a:gd name="T33" fmla="*/ 393 h 472"/>
                <a:gd name="T34" fmla="*/ 0 w 157"/>
                <a:gd name="T35" fmla="*/ 78 h 472"/>
                <a:gd name="T36" fmla="*/ 4 w 157"/>
                <a:gd name="T37" fmla="*/ 54 h 472"/>
                <a:gd name="T38" fmla="*/ 16 w 157"/>
                <a:gd name="T39" fmla="*/ 32 h 472"/>
                <a:gd name="T40" fmla="*/ 32 w 157"/>
                <a:gd name="T41" fmla="*/ 15 h 472"/>
                <a:gd name="T42" fmla="*/ 54 w 157"/>
                <a:gd name="T43" fmla="*/ 4 h 472"/>
                <a:gd name="T44" fmla="*/ 78 w 157"/>
                <a:gd name="T4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472">
                  <a:moveTo>
                    <a:pt x="78" y="0"/>
                  </a:moveTo>
                  <a:lnTo>
                    <a:pt x="104" y="4"/>
                  </a:lnTo>
                  <a:lnTo>
                    <a:pt x="125" y="15"/>
                  </a:lnTo>
                  <a:lnTo>
                    <a:pt x="141" y="32"/>
                  </a:lnTo>
                  <a:lnTo>
                    <a:pt x="153" y="54"/>
                  </a:lnTo>
                  <a:lnTo>
                    <a:pt x="157" y="78"/>
                  </a:lnTo>
                  <a:lnTo>
                    <a:pt x="157" y="393"/>
                  </a:lnTo>
                  <a:lnTo>
                    <a:pt x="153" y="418"/>
                  </a:lnTo>
                  <a:lnTo>
                    <a:pt x="141" y="440"/>
                  </a:lnTo>
                  <a:lnTo>
                    <a:pt x="125" y="456"/>
                  </a:lnTo>
                  <a:lnTo>
                    <a:pt x="104" y="468"/>
                  </a:lnTo>
                  <a:lnTo>
                    <a:pt x="78" y="472"/>
                  </a:lnTo>
                  <a:lnTo>
                    <a:pt x="54" y="468"/>
                  </a:lnTo>
                  <a:lnTo>
                    <a:pt x="32" y="456"/>
                  </a:lnTo>
                  <a:lnTo>
                    <a:pt x="16" y="440"/>
                  </a:lnTo>
                  <a:lnTo>
                    <a:pt x="4" y="418"/>
                  </a:lnTo>
                  <a:lnTo>
                    <a:pt x="0" y="393"/>
                  </a:lnTo>
                  <a:lnTo>
                    <a:pt x="0" y="78"/>
                  </a:lnTo>
                  <a:lnTo>
                    <a:pt x="4" y="54"/>
                  </a:lnTo>
                  <a:lnTo>
                    <a:pt x="16" y="32"/>
                  </a:lnTo>
                  <a:lnTo>
                    <a:pt x="32" y="15"/>
                  </a:lnTo>
                  <a:lnTo>
                    <a:pt x="54" y="4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solidFill>
                <a:srgbClr val="1DAE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D0C5AB80-9737-B245-8453-45893DA3A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6075" y="1822450"/>
              <a:ext cx="247650" cy="82550"/>
            </a:xfrm>
            <a:custGeom>
              <a:avLst/>
              <a:gdLst>
                <a:gd name="T0" fmla="*/ 77 w 469"/>
                <a:gd name="T1" fmla="*/ 0 h 157"/>
                <a:gd name="T2" fmla="*/ 390 w 469"/>
                <a:gd name="T3" fmla="*/ 0 h 157"/>
                <a:gd name="T4" fmla="*/ 414 w 469"/>
                <a:gd name="T5" fmla="*/ 4 h 157"/>
                <a:gd name="T6" fmla="*/ 437 w 469"/>
                <a:gd name="T7" fmla="*/ 15 h 157"/>
                <a:gd name="T8" fmla="*/ 453 w 469"/>
                <a:gd name="T9" fmla="*/ 32 h 157"/>
                <a:gd name="T10" fmla="*/ 465 w 469"/>
                <a:gd name="T11" fmla="*/ 54 h 157"/>
                <a:gd name="T12" fmla="*/ 469 w 469"/>
                <a:gd name="T13" fmla="*/ 78 h 157"/>
                <a:gd name="T14" fmla="*/ 465 w 469"/>
                <a:gd name="T15" fmla="*/ 103 h 157"/>
                <a:gd name="T16" fmla="*/ 453 w 469"/>
                <a:gd name="T17" fmla="*/ 125 h 157"/>
                <a:gd name="T18" fmla="*/ 437 w 469"/>
                <a:gd name="T19" fmla="*/ 142 h 157"/>
                <a:gd name="T20" fmla="*/ 414 w 469"/>
                <a:gd name="T21" fmla="*/ 153 h 157"/>
                <a:gd name="T22" fmla="*/ 390 w 469"/>
                <a:gd name="T23" fmla="*/ 157 h 157"/>
                <a:gd name="T24" fmla="*/ 77 w 469"/>
                <a:gd name="T25" fmla="*/ 157 h 157"/>
                <a:gd name="T26" fmla="*/ 53 w 469"/>
                <a:gd name="T27" fmla="*/ 153 h 157"/>
                <a:gd name="T28" fmla="*/ 32 w 469"/>
                <a:gd name="T29" fmla="*/ 142 h 157"/>
                <a:gd name="T30" fmla="*/ 15 w 469"/>
                <a:gd name="T31" fmla="*/ 125 h 157"/>
                <a:gd name="T32" fmla="*/ 4 w 469"/>
                <a:gd name="T33" fmla="*/ 103 h 157"/>
                <a:gd name="T34" fmla="*/ 0 w 469"/>
                <a:gd name="T35" fmla="*/ 78 h 157"/>
                <a:gd name="T36" fmla="*/ 4 w 469"/>
                <a:gd name="T37" fmla="*/ 54 h 157"/>
                <a:gd name="T38" fmla="*/ 15 w 469"/>
                <a:gd name="T39" fmla="*/ 32 h 157"/>
                <a:gd name="T40" fmla="*/ 32 w 469"/>
                <a:gd name="T41" fmla="*/ 15 h 157"/>
                <a:gd name="T42" fmla="*/ 53 w 469"/>
                <a:gd name="T43" fmla="*/ 4 h 157"/>
                <a:gd name="T44" fmla="*/ 77 w 469"/>
                <a:gd name="T4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9" h="157">
                  <a:moveTo>
                    <a:pt x="77" y="0"/>
                  </a:moveTo>
                  <a:lnTo>
                    <a:pt x="390" y="0"/>
                  </a:lnTo>
                  <a:lnTo>
                    <a:pt x="414" y="4"/>
                  </a:lnTo>
                  <a:lnTo>
                    <a:pt x="437" y="15"/>
                  </a:lnTo>
                  <a:lnTo>
                    <a:pt x="453" y="32"/>
                  </a:lnTo>
                  <a:lnTo>
                    <a:pt x="465" y="54"/>
                  </a:lnTo>
                  <a:lnTo>
                    <a:pt x="469" y="78"/>
                  </a:lnTo>
                  <a:lnTo>
                    <a:pt x="465" y="103"/>
                  </a:lnTo>
                  <a:lnTo>
                    <a:pt x="453" y="125"/>
                  </a:lnTo>
                  <a:lnTo>
                    <a:pt x="437" y="142"/>
                  </a:lnTo>
                  <a:lnTo>
                    <a:pt x="414" y="153"/>
                  </a:lnTo>
                  <a:lnTo>
                    <a:pt x="390" y="157"/>
                  </a:lnTo>
                  <a:lnTo>
                    <a:pt x="77" y="157"/>
                  </a:lnTo>
                  <a:lnTo>
                    <a:pt x="53" y="153"/>
                  </a:lnTo>
                  <a:lnTo>
                    <a:pt x="32" y="142"/>
                  </a:lnTo>
                  <a:lnTo>
                    <a:pt x="15" y="125"/>
                  </a:lnTo>
                  <a:lnTo>
                    <a:pt x="4" y="103"/>
                  </a:lnTo>
                  <a:lnTo>
                    <a:pt x="0" y="78"/>
                  </a:lnTo>
                  <a:lnTo>
                    <a:pt x="4" y="54"/>
                  </a:lnTo>
                  <a:lnTo>
                    <a:pt x="15" y="32"/>
                  </a:lnTo>
                  <a:lnTo>
                    <a:pt x="32" y="15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solidFill>
                <a:srgbClr val="1DAE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57EACA9B-F512-7F42-B521-96B7C11B0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213" y="1822450"/>
              <a:ext cx="247650" cy="82550"/>
            </a:xfrm>
            <a:custGeom>
              <a:avLst/>
              <a:gdLst>
                <a:gd name="T0" fmla="*/ 78 w 469"/>
                <a:gd name="T1" fmla="*/ 0 h 157"/>
                <a:gd name="T2" fmla="*/ 392 w 469"/>
                <a:gd name="T3" fmla="*/ 0 h 157"/>
                <a:gd name="T4" fmla="*/ 415 w 469"/>
                <a:gd name="T5" fmla="*/ 4 h 157"/>
                <a:gd name="T6" fmla="*/ 437 w 469"/>
                <a:gd name="T7" fmla="*/ 15 h 157"/>
                <a:gd name="T8" fmla="*/ 454 w 469"/>
                <a:gd name="T9" fmla="*/ 32 h 157"/>
                <a:gd name="T10" fmla="*/ 465 w 469"/>
                <a:gd name="T11" fmla="*/ 54 h 157"/>
                <a:gd name="T12" fmla="*/ 469 w 469"/>
                <a:gd name="T13" fmla="*/ 78 h 157"/>
                <a:gd name="T14" fmla="*/ 465 w 469"/>
                <a:gd name="T15" fmla="*/ 103 h 157"/>
                <a:gd name="T16" fmla="*/ 454 w 469"/>
                <a:gd name="T17" fmla="*/ 125 h 157"/>
                <a:gd name="T18" fmla="*/ 437 w 469"/>
                <a:gd name="T19" fmla="*/ 142 h 157"/>
                <a:gd name="T20" fmla="*/ 415 w 469"/>
                <a:gd name="T21" fmla="*/ 153 h 157"/>
                <a:gd name="T22" fmla="*/ 392 w 469"/>
                <a:gd name="T23" fmla="*/ 157 h 157"/>
                <a:gd name="T24" fmla="*/ 78 w 469"/>
                <a:gd name="T25" fmla="*/ 157 h 157"/>
                <a:gd name="T26" fmla="*/ 54 w 469"/>
                <a:gd name="T27" fmla="*/ 153 h 157"/>
                <a:gd name="T28" fmla="*/ 32 w 469"/>
                <a:gd name="T29" fmla="*/ 142 h 157"/>
                <a:gd name="T30" fmla="*/ 16 w 469"/>
                <a:gd name="T31" fmla="*/ 125 h 157"/>
                <a:gd name="T32" fmla="*/ 4 w 469"/>
                <a:gd name="T33" fmla="*/ 103 h 157"/>
                <a:gd name="T34" fmla="*/ 0 w 469"/>
                <a:gd name="T35" fmla="*/ 78 h 157"/>
                <a:gd name="T36" fmla="*/ 4 w 469"/>
                <a:gd name="T37" fmla="*/ 54 h 157"/>
                <a:gd name="T38" fmla="*/ 16 w 469"/>
                <a:gd name="T39" fmla="*/ 32 h 157"/>
                <a:gd name="T40" fmla="*/ 32 w 469"/>
                <a:gd name="T41" fmla="*/ 15 h 157"/>
                <a:gd name="T42" fmla="*/ 54 w 469"/>
                <a:gd name="T43" fmla="*/ 4 h 157"/>
                <a:gd name="T44" fmla="*/ 78 w 469"/>
                <a:gd name="T4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9" h="157">
                  <a:moveTo>
                    <a:pt x="78" y="0"/>
                  </a:moveTo>
                  <a:lnTo>
                    <a:pt x="392" y="0"/>
                  </a:lnTo>
                  <a:lnTo>
                    <a:pt x="415" y="4"/>
                  </a:lnTo>
                  <a:lnTo>
                    <a:pt x="437" y="15"/>
                  </a:lnTo>
                  <a:lnTo>
                    <a:pt x="454" y="32"/>
                  </a:lnTo>
                  <a:lnTo>
                    <a:pt x="465" y="54"/>
                  </a:lnTo>
                  <a:lnTo>
                    <a:pt x="469" y="78"/>
                  </a:lnTo>
                  <a:lnTo>
                    <a:pt x="465" y="103"/>
                  </a:lnTo>
                  <a:lnTo>
                    <a:pt x="454" y="125"/>
                  </a:lnTo>
                  <a:lnTo>
                    <a:pt x="437" y="142"/>
                  </a:lnTo>
                  <a:lnTo>
                    <a:pt x="415" y="153"/>
                  </a:lnTo>
                  <a:lnTo>
                    <a:pt x="392" y="157"/>
                  </a:lnTo>
                  <a:lnTo>
                    <a:pt x="78" y="157"/>
                  </a:lnTo>
                  <a:lnTo>
                    <a:pt x="54" y="153"/>
                  </a:lnTo>
                  <a:lnTo>
                    <a:pt x="32" y="142"/>
                  </a:lnTo>
                  <a:lnTo>
                    <a:pt x="16" y="125"/>
                  </a:lnTo>
                  <a:lnTo>
                    <a:pt x="4" y="103"/>
                  </a:lnTo>
                  <a:lnTo>
                    <a:pt x="0" y="78"/>
                  </a:lnTo>
                  <a:lnTo>
                    <a:pt x="4" y="54"/>
                  </a:lnTo>
                  <a:lnTo>
                    <a:pt x="16" y="32"/>
                  </a:lnTo>
                  <a:lnTo>
                    <a:pt x="32" y="15"/>
                  </a:lnTo>
                  <a:lnTo>
                    <a:pt x="54" y="4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solidFill>
                <a:srgbClr val="1DAE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" name="Freeform 37">
              <a:extLst>
                <a:ext uri="{FF2B5EF4-FFF2-40B4-BE49-F238E27FC236}">
                  <a16:creationId xmlns:a16="http://schemas.microsoft.com/office/drawing/2014/main" id="{A3EB449D-B060-2445-AE11-38C105FB0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3188" y="1116013"/>
              <a:ext cx="200025" cy="200025"/>
            </a:xfrm>
            <a:custGeom>
              <a:avLst/>
              <a:gdLst>
                <a:gd name="T0" fmla="*/ 300 w 378"/>
                <a:gd name="T1" fmla="*/ 0 h 379"/>
                <a:gd name="T2" fmla="*/ 319 w 378"/>
                <a:gd name="T3" fmla="*/ 2 h 379"/>
                <a:gd name="T4" fmla="*/ 338 w 378"/>
                <a:gd name="T5" fmla="*/ 10 h 379"/>
                <a:gd name="T6" fmla="*/ 355 w 378"/>
                <a:gd name="T7" fmla="*/ 22 h 379"/>
                <a:gd name="T8" fmla="*/ 368 w 378"/>
                <a:gd name="T9" fmla="*/ 40 h 379"/>
                <a:gd name="T10" fmla="*/ 375 w 378"/>
                <a:gd name="T11" fmla="*/ 59 h 379"/>
                <a:gd name="T12" fmla="*/ 378 w 378"/>
                <a:gd name="T13" fmla="*/ 79 h 379"/>
                <a:gd name="T14" fmla="*/ 375 w 378"/>
                <a:gd name="T15" fmla="*/ 99 h 379"/>
                <a:gd name="T16" fmla="*/ 368 w 378"/>
                <a:gd name="T17" fmla="*/ 118 h 379"/>
                <a:gd name="T18" fmla="*/ 355 w 378"/>
                <a:gd name="T19" fmla="*/ 134 h 379"/>
                <a:gd name="T20" fmla="*/ 134 w 378"/>
                <a:gd name="T21" fmla="*/ 356 h 379"/>
                <a:gd name="T22" fmla="*/ 118 w 378"/>
                <a:gd name="T23" fmla="*/ 370 h 379"/>
                <a:gd name="T24" fmla="*/ 99 w 378"/>
                <a:gd name="T25" fmla="*/ 376 h 379"/>
                <a:gd name="T26" fmla="*/ 79 w 378"/>
                <a:gd name="T27" fmla="*/ 379 h 379"/>
                <a:gd name="T28" fmla="*/ 59 w 378"/>
                <a:gd name="T29" fmla="*/ 376 h 379"/>
                <a:gd name="T30" fmla="*/ 40 w 378"/>
                <a:gd name="T31" fmla="*/ 370 h 379"/>
                <a:gd name="T32" fmla="*/ 23 w 378"/>
                <a:gd name="T33" fmla="*/ 356 h 379"/>
                <a:gd name="T34" fmla="*/ 11 w 378"/>
                <a:gd name="T35" fmla="*/ 339 h 379"/>
                <a:gd name="T36" fmla="*/ 3 w 378"/>
                <a:gd name="T37" fmla="*/ 320 h 379"/>
                <a:gd name="T38" fmla="*/ 0 w 378"/>
                <a:gd name="T39" fmla="*/ 301 h 379"/>
                <a:gd name="T40" fmla="*/ 3 w 378"/>
                <a:gd name="T41" fmla="*/ 281 h 379"/>
                <a:gd name="T42" fmla="*/ 11 w 378"/>
                <a:gd name="T43" fmla="*/ 262 h 379"/>
                <a:gd name="T44" fmla="*/ 23 w 378"/>
                <a:gd name="T45" fmla="*/ 245 h 379"/>
                <a:gd name="T46" fmla="*/ 244 w 378"/>
                <a:gd name="T47" fmla="*/ 22 h 379"/>
                <a:gd name="T48" fmla="*/ 262 w 378"/>
                <a:gd name="T49" fmla="*/ 10 h 379"/>
                <a:gd name="T50" fmla="*/ 280 w 378"/>
                <a:gd name="T51" fmla="*/ 2 h 379"/>
                <a:gd name="T52" fmla="*/ 300 w 378"/>
                <a:gd name="T53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8" h="379">
                  <a:moveTo>
                    <a:pt x="300" y="0"/>
                  </a:moveTo>
                  <a:lnTo>
                    <a:pt x="319" y="2"/>
                  </a:lnTo>
                  <a:lnTo>
                    <a:pt x="338" y="10"/>
                  </a:lnTo>
                  <a:lnTo>
                    <a:pt x="355" y="22"/>
                  </a:lnTo>
                  <a:lnTo>
                    <a:pt x="368" y="40"/>
                  </a:lnTo>
                  <a:lnTo>
                    <a:pt x="375" y="59"/>
                  </a:lnTo>
                  <a:lnTo>
                    <a:pt x="378" y="79"/>
                  </a:lnTo>
                  <a:lnTo>
                    <a:pt x="375" y="99"/>
                  </a:lnTo>
                  <a:lnTo>
                    <a:pt x="368" y="118"/>
                  </a:lnTo>
                  <a:lnTo>
                    <a:pt x="355" y="134"/>
                  </a:lnTo>
                  <a:lnTo>
                    <a:pt x="134" y="356"/>
                  </a:lnTo>
                  <a:lnTo>
                    <a:pt x="118" y="370"/>
                  </a:lnTo>
                  <a:lnTo>
                    <a:pt x="99" y="376"/>
                  </a:lnTo>
                  <a:lnTo>
                    <a:pt x="79" y="379"/>
                  </a:lnTo>
                  <a:lnTo>
                    <a:pt x="59" y="376"/>
                  </a:lnTo>
                  <a:lnTo>
                    <a:pt x="40" y="370"/>
                  </a:lnTo>
                  <a:lnTo>
                    <a:pt x="23" y="356"/>
                  </a:lnTo>
                  <a:lnTo>
                    <a:pt x="11" y="339"/>
                  </a:lnTo>
                  <a:lnTo>
                    <a:pt x="3" y="320"/>
                  </a:lnTo>
                  <a:lnTo>
                    <a:pt x="0" y="301"/>
                  </a:lnTo>
                  <a:lnTo>
                    <a:pt x="3" y="281"/>
                  </a:lnTo>
                  <a:lnTo>
                    <a:pt x="11" y="262"/>
                  </a:lnTo>
                  <a:lnTo>
                    <a:pt x="23" y="245"/>
                  </a:lnTo>
                  <a:lnTo>
                    <a:pt x="244" y="22"/>
                  </a:lnTo>
                  <a:lnTo>
                    <a:pt x="262" y="10"/>
                  </a:lnTo>
                  <a:lnTo>
                    <a:pt x="280" y="2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solidFill>
                <a:srgbClr val="1DAE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" name="Freeform 38">
              <a:extLst>
                <a:ext uri="{FF2B5EF4-FFF2-40B4-BE49-F238E27FC236}">
                  <a16:creationId xmlns:a16="http://schemas.microsoft.com/office/drawing/2014/main" id="{4520AA8B-7077-1047-898E-B5678B026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2409825"/>
              <a:ext cx="200025" cy="201613"/>
            </a:xfrm>
            <a:custGeom>
              <a:avLst/>
              <a:gdLst>
                <a:gd name="T0" fmla="*/ 299 w 377"/>
                <a:gd name="T1" fmla="*/ 0 h 381"/>
                <a:gd name="T2" fmla="*/ 319 w 377"/>
                <a:gd name="T3" fmla="*/ 2 h 381"/>
                <a:gd name="T4" fmla="*/ 337 w 377"/>
                <a:gd name="T5" fmla="*/ 10 h 381"/>
                <a:gd name="T6" fmla="*/ 355 w 377"/>
                <a:gd name="T7" fmla="*/ 24 h 381"/>
                <a:gd name="T8" fmla="*/ 367 w 377"/>
                <a:gd name="T9" fmla="*/ 40 h 381"/>
                <a:gd name="T10" fmla="*/ 375 w 377"/>
                <a:gd name="T11" fmla="*/ 59 h 381"/>
                <a:gd name="T12" fmla="*/ 377 w 377"/>
                <a:gd name="T13" fmla="*/ 79 h 381"/>
                <a:gd name="T14" fmla="*/ 375 w 377"/>
                <a:gd name="T15" fmla="*/ 99 h 381"/>
                <a:gd name="T16" fmla="*/ 367 w 377"/>
                <a:gd name="T17" fmla="*/ 118 h 381"/>
                <a:gd name="T18" fmla="*/ 355 w 377"/>
                <a:gd name="T19" fmla="*/ 134 h 381"/>
                <a:gd name="T20" fmla="*/ 133 w 377"/>
                <a:gd name="T21" fmla="*/ 356 h 381"/>
                <a:gd name="T22" fmla="*/ 116 w 377"/>
                <a:gd name="T23" fmla="*/ 370 h 381"/>
                <a:gd name="T24" fmla="*/ 97 w 377"/>
                <a:gd name="T25" fmla="*/ 378 h 381"/>
                <a:gd name="T26" fmla="*/ 77 w 377"/>
                <a:gd name="T27" fmla="*/ 381 h 381"/>
                <a:gd name="T28" fmla="*/ 57 w 377"/>
                <a:gd name="T29" fmla="*/ 378 h 381"/>
                <a:gd name="T30" fmla="*/ 39 w 377"/>
                <a:gd name="T31" fmla="*/ 370 h 381"/>
                <a:gd name="T32" fmla="*/ 23 w 377"/>
                <a:gd name="T33" fmla="*/ 356 h 381"/>
                <a:gd name="T34" fmla="*/ 9 w 377"/>
                <a:gd name="T35" fmla="*/ 340 h 381"/>
                <a:gd name="T36" fmla="*/ 3 w 377"/>
                <a:gd name="T37" fmla="*/ 322 h 381"/>
                <a:gd name="T38" fmla="*/ 0 w 377"/>
                <a:gd name="T39" fmla="*/ 301 h 381"/>
                <a:gd name="T40" fmla="*/ 3 w 377"/>
                <a:gd name="T41" fmla="*/ 281 h 381"/>
                <a:gd name="T42" fmla="*/ 9 w 377"/>
                <a:gd name="T43" fmla="*/ 263 h 381"/>
                <a:gd name="T44" fmla="*/ 23 w 377"/>
                <a:gd name="T45" fmla="*/ 246 h 381"/>
                <a:gd name="T46" fmla="*/ 244 w 377"/>
                <a:gd name="T47" fmla="*/ 24 h 381"/>
                <a:gd name="T48" fmla="*/ 260 w 377"/>
                <a:gd name="T49" fmla="*/ 10 h 381"/>
                <a:gd name="T50" fmla="*/ 279 w 377"/>
                <a:gd name="T51" fmla="*/ 2 h 381"/>
                <a:gd name="T52" fmla="*/ 299 w 377"/>
                <a:gd name="T5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7" h="381">
                  <a:moveTo>
                    <a:pt x="299" y="0"/>
                  </a:moveTo>
                  <a:lnTo>
                    <a:pt x="319" y="2"/>
                  </a:lnTo>
                  <a:lnTo>
                    <a:pt x="337" y="10"/>
                  </a:lnTo>
                  <a:lnTo>
                    <a:pt x="355" y="24"/>
                  </a:lnTo>
                  <a:lnTo>
                    <a:pt x="367" y="40"/>
                  </a:lnTo>
                  <a:lnTo>
                    <a:pt x="375" y="59"/>
                  </a:lnTo>
                  <a:lnTo>
                    <a:pt x="377" y="79"/>
                  </a:lnTo>
                  <a:lnTo>
                    <a:pt x="375" y="99"/>
                  </a:lnTo>
                  <a:lnTo>
                    <a:pt x="367" y="118"/>
                  </a:lnTo>
                  <a:lnTo>
                    <a:pt x="355" y="134"/>
                  </a:lnTo>
                  <a:lnTo>
                    <a:pt x="133" y="356"/>
                  </a:lnTo>
                  <a:lnTo>
                    <a:pt x="116" y="370"/>
                  </a:lnTo>
                  <a:lnTo>
                    <a:pt x="97" y="378"/>
                  </a:lnTo>
                  <a:lnTo>
                    <a:pt x="77" y="381"/>
                  </a:lnTo>
                  <a:lnTo>
                    <a:pt x="57" y="378"/>
                  </a:lnTo>
                  <a:lnTo>
                    <a:pt x="39" y="370"/>
                  </a:lnTo>
                  <a:lnTo>
                    <a:pt x="23" y="356"/>
                  </a:lnTo>
                  <a:lnTo>
                    <a:pt x="9" y="340"/>
                  </a:lnTo>
                  <a:lnTo>
                    <a:pt x="3" y="322"/>
                  </a:lnTo>
                  <a:lnTo>
                    <a:pt x="0" y="301"/>
                  </a:lnTo>
                  <a:lnTo>
                    <a:pt x="3" y="281"/>
                  </a:lnTo>
                  <a:lnTo>
                    <a:pt x="9" y="263"/>
                  </a:lnTo>
                  <a:lnTo>
                    <a:pt x="23" y="246"/>
                  </a:lnTo>
                  <a:lnTo>
                    <a:pt x="244" y="24"/>
                  </a:lnTo>
                  <a:lnTo>
                    <a:pt x="260" y="10"/>
                  </a:lnTo>
                  <a:lnTo>
                    <a:pt x="279" y="2"/>
                  </a:lnTo>
                  <a:lnTo>
                    <a:pt x="299" y="0"/>
                  </a:lnTo>
                  <a:close/>
                </a:path>
              </a:pathLst>
            </a:custGeom>
            <a:grpFill/>
            <a:ln w="0">
              <a:solidFill>
                <a:srgbClr val="1DAE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BAABAAFD-10C1-A142-9813-D722D7AD2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3188" y="2409825"/>
              <a:ext cx="200025" cy="201613"/>
            </a:xfrm>
            <a:custGeom>
              <a:avLst/>
              <a:gdLst>
                <a:gd name="T0" fmla="*/ 79 w 378"/>
                <a:gd name="T1" fmla="*/ 0 h 381"/>
                <a:gd name="T2" fmla="*/ 99 w 378"/>
                <a:gd name="T3" fmla="*/ 2 h 381"/>
                <a:gd name="T4" fmla="*/ 118 w 378"/>
                <a:gd name="T5" fmla="*/ 10 h 381"/>
                <a:gd name="T6" fmla="*/ 134 w 378"/>
                <a:gd name="T7" fmla="*/ 24 h 381"/>
                <a:gd name="T8" fmla="*/ 355 w 378"/>
                <a:gd name="T9" fmla="*/ 246 h 381"/>
                <a:gd name="T10" fmla="*/ 368 w 378"/>
                <a:gd name="T11" fmla="*/ 263 h 381"/>
                <a:gd name="T12" fmla="*/ 375 w 378"/>
                <a:gd name="T13" fmla="*/ 281 h 381"/>
                <a:gd name="T14" fmla="*/ 378 w 378"/>
                <a:gd name="T15" fmla="*/ 301 h 381"/>
                <a:gd name="T16" fmla="*/ 375 w 378"/>
                <a:gd name="T17" fmla="*/ 322 h 381"/>
                <a:gd name="T18" fmla="*/ 368 w 378"/>
                <a:gd name="T19" fmla="*/ 340 h 381"/>
                <a:gd name="T20" fmla="*/ 355 w 378"/>
                <a:gd name="T21" fmla="*/ 356 h 381"/>
                <a:gd name="T22" fmla="*/ 339 w 378"/>
                <a:gd name="T23" fmla="*/ 370 h 381"/>
                <a:gd name="T24" fmla="*/ 320 w 378"/>
                <a:gd name="T25" fmla="*/ 378 h 381"/>
                <a:gd name="T26" fmla="*/ 300 w 378"/>
                <a:gd name="T27" fmla="*/ 381 h 381"/>
                <a:gd name="T28" fmla="*/ 280 w 378"/>
                <a:gd name="T29" fmla="*/ 378 h 381"/>
                <a:gd name="T30" fmla="*/ 262 w 378"/>
                <a:gd name="T31" fmla="*/ 370 h 381"/>
                <a:gd name="T32" fmla="*/ 244 w 378"/>
                <a:gd name="T33" fmla="*/ 356 h 381"/>
                <a:gd name="T34" fmla="*/ 23 w 378"/>
                <a:gd name="T35" fmla="*/ 134 h 381"/>
                <a:gd name="T36" fmla="*/ 11 w 378"/>
                <a:gd name="T37" fmla="*/ 118 h 381"/>
                <a:gd name="T38" fmla="*/ 3 w 378"/>
                <a:gd name="T39" fmla="*/ 99 h 381"/>
                <a:gd name="T40" fmla="*/ 0 w 378"/>
                <a:gd name="T41" fmla="*/ 79 h 381"/>
                <a:gd name="T42" fmla="*/ 3 w 378"/>
                <a:gd name="T43" fmla="*/ 59 h 381"/>
                <a:gd name="T44" fmla="*/ 11 w 378"/>
                <a:gd name="T45" fmla="*/ 40 h 381"/>
                <a:gd name="T46" fmla="*/ 23 w 378"/>
                <a:gd name="T47" fmla="*/ 24 h 381"/>
                <a:gd name="T48" fmla="*/ 40 w 378"/>
                <a:gd name="T49" fmla="*/ 10 h 381"/>
                <a:gd name="T50" fmla="*/ 59 w 378"/>
                <a:gd name="T51" fmla="*/ 2 h 381"/>
                <a:gd name="T52" fmla="*/ 79 w 378"/>
                <a:gd name="T5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8" h="381">
                  <a:moveTo>
                    <a:pt x="79" y="0"/>
                  </a:moveTo>
                  <a:lnTo>
                    <a:pt x="99" y="2"/>
                  </a:lnTo>
                  <a:lnTo>
                    <a:pt x="118" y="10"/>
                  </a:lnTo>
                  <a:lnTo>
                    <a:pt x="134" y="24"/>
                  </a:lnTo>
                  <a:lnTo>
                    <a:pt x="355" y="246"/>
                  </a:lnTo>
                  <a:lnTo>
                    <a:pt x="368" y="263"/>
                  </a:lnTo>
                  <a:lnTo>
                    <a:pt x="375" y="281"/>
                  </a:lnTo>
                  <a:lnTo>
                    <a:pt x="378" y="301"/>
                  </a:lnTo>
                  <a:lnTo>
                    <a:pt x="375" y="322"/>
                  </a:lnTo>
                  <a:lnTo>
                    <a:pt x="368" y="340"/>
                  </a:lnTo>
                  <a:lnTo>
                    <a:pt x="355" y="356"/>
                  </a:lnTo>
                  <a:lnTo>
                    <a:pt x="339" y="370"/>
                  </a:lnTo>
                  <a:lnTo>
                    <a:pt x="320" y="378"/>
                  </a:lnTo>
                  <a:lnTo>
                    <a:pt x="300" y="381"/>
                  </a:lnTo>
                  <a:lnTo>
                    <a:pt x="280" y="378"/>
                  </a:lnTo>
                  <a:lnTo>
                    <a:pt x="262" y="370"/>
                  </a:lnTo>
                  <a:lnTo>
                    <a:pt x="244" y="356"/>
                  </a:lnTo>
                  <a:lnTo>
                    <a:pt x="23" y="134"/>
                  </a:lnTo>
                  <a:lnTo>
                    <a:pt x="11" y="118"/>
                  </a:lnTo>
                  <a:lnTo>
                    <a:pt x="3" y="99"/>
                  </a:lnTo>
                  <a:lnTo>
                    <a:pt x="0" y="79"/>
                  </a:lnTo>
                  <a:lnTo>
                    <a:pt x="3" y="59"/>
                  </a:lnTo>
                  <a:lnTo>
                    <a:pt x="11" y="40"/>
                  </a:lnTo>
                  <a:lnTo>
                    <a:pt x="23" y="24"/>
                  </a:lnTo>
                  <a:lnTo>
                    <a:pt x="40" y="10"/>
                  </a:lnTo>
                  <a:lnTo>
                    <a:pt x="59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solidFill>
                <a:srgbClr val="1DAE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47890C53-6066-0743-AB1F-DD5A86144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1116013"/>
              <a:ext cx="200025" cy="200025"/>
            </a:xfrm>
            <a:custGeom>
              <a:avLst/>
              <a:gdLst>
                <a:gd name="T0" fmla="*/ 77 w 377"/>
                <a:gd name="T1" fmla="*/ 0 h 379"/>
                <a:gd name="T2" fmla="*/ 97 w 377"/>
                <a:gd name="T3" fmla="*/ 2 h 379"/>
                <a:gd name="T4" fmla="*/ 116 w 377"/>
                <a:gd name="T5" fmla="*/ 10 h 379"/>
                <a:gd name="T6" fmla="*/ 133 w 377"/>
                <a:gd name="T7" fmla="*/ 22 h 379"/>
                <a:gd name="T8" fmla="*/ 355 w 377"/>
                <a:gd name="T9" fmla="*/ 245 h 379"/>
                <a:gd name="T10" fmla="*/ 367 w 377"/>
                <a:gd name="T11" fmla="*/ 262 h 379"/>
                <a:gd name="T12" fmla="*/ 375 w 377"/>
                <a:gd name="T13" fmla="*/ 281 h 379"/>
                <a:gd name="T14" fmla="*/ 377 w 377"/>
                <a:gd name="T15" fmla="*/ 301 h 379"/>
                <a:gd name="T16" fmla="*/ 375 w 377"/>
                <a:gd name="T17" fmla="*/ 320 h 379"/>
                <a:gd name="T18" fmla="*/ 367 w 377"/>
                <a:gd name="T19" fmla="*/ 339 h 379"/>
                <a:gd name="T20" fmla="*/ 355 w 377"/>
                <a:gd name="T21" fmla="*/ 356 h 379"/>
                <a:gd name="T22" fmla="*/ 337 w 377"/>
                <a:gd name="T23" fmla="*/ 370 h 379"/>
                <a:gd name="T24" fmla="*/ 319 w 377"/>
                <a:gd name="T25" fmla="*/ 376 h 379"/>
                <a:gd name="T26" fmla="*/ 299 w 377"/>
                <a:gd name="T27" fmla="*/ 379 h 379"/>
                <a:gd name="T28" fmla="*/ 279 w 377"/>
                <a:gd name="T29" fmla="*/ 376 h 379"/>
                <a:gd name="T30" fmla="*/ 260 w 377"/>
                <a:gd name="T31" fmla="*/ 370 h 379"/>
                <a:gd name="T32" fmla="*/ 244 w 377"/>
                <a:gd name="T33" fmla="*/ 356 h 379"/>
                <a:gd name="T34" fmla="*/ 23 w 377"/>
                <a:gd name="T35" fmla="*/ 134 h 379"/>
                <a:gd name="T36" fmla="*/ 9 w 377"/>
                <a:gd name="T37" fmla="*/ 118 h 379"/>
                <a:gd name="T38" fmla="*/ 3 w 377"/>
                <a:gd name="T39" fmla="*/ 99 h 379"/>
                <a:gd name="T40" fmla="*/ 0 w 377"/>
                <a:gd name="T41" fmla="*/ 79 h 379"/>
                <a:gd name="T42" fmla="*/ 3 w 377"/>
                <a:gd name="T43" fmla="*/ 59 h 379"/>
                <a:gd name="T44" fmla="*/ 9 w 377"/>
                <a:gd name="T45" fmla="*/ 40 h 379"/>
                <a:gd name="T46" fmla="*/ 23 w 377"/>
                <a:gd name="T47" fmla="*/ 22 h 379"/>
                <a:gd name="T48" fmla="*/ 40 w 377"/>
                <a:gd name="T49" fmla="*/ 10 h 379"/>
                <a:gd name="T50" fmla="*/ 59 w 377"/>
                <a:gd name="T51" fmla="*/ 2 h 379"/>
                <a:gd name="T52" fmla="*/ 77 w 377"/>
                <a:gd name="T53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7" h="379">
                  <a:moveTo>
                    <a:pt x="77" y="0"/>
                  </a:moveTo>
                  <a:lnTo>
                    <a:pt x="97" y="2"/>
                  </a:lnTo>
                  <a:lnTo>
                    <a:pt x="116" y="10"/>
                  </a:lnTo>
                  <a:lnTo>
                    <a:pt x="133" y="22"/>
                  </a:lnTo>
                  <a:lnTo>
                    <a:pt x="355" y="245"/>
                  </a:lnTo>
                  <a:lnTo>
                    <a:pt x="367" y="262"/>
                  </a:lnTo>
                  <a:lnTo>
                    <a:pt x="375" y="281"/>
                  </a:lnTo>
                  <a:lnTo>
                    <a:pt x="377" y="301"/>
                  </a:lnTo>
                  <a:lnTo>
                    <a:pt x="375" y="320"/>
                  </a:lnTo>
                  <a:lnTo>
                    <a:pt x="367" y="339"/>
                  </a:lnTo>
                  <a:lnTo>
                    <a:pt x="355" y="356"/>
                  </a:lnTo>
                  <a:lnTo>
                    <a:pt x="337" y="370"/>
                  </a:lnTo>
                  <a:lnTo>
                    <a:pt x="319" y="376"/>
                  </a:lnTo>
                  <a:lnTo>
                    <a:pt x="299" y="379"/>
                  </a:lnTo>
                  <a:lnTo>
                    <a:pt x="279" y="376"/>
                  </a:lnTo>
                  <a:lnTo>
                    <a:pt x="260" y="370"/>
                  </a:lnTo>
                  <a:lnTo>
                    <a:pt x="244" y="356"/>
                  </a:lnTo>
                  <a:lnTo>
                    <a:pt x="23" y="134"/>
                  </a:lnTo>
                  <a:lnTo>
                    <a:pt x="9" y="118"/>
                  </a:lnTo>
                  <a:lnTo>
                    <a:pt x="3" y="99"/>
                  </a:lnTo>
                  <a:lnTo>
                    <a:pt x="0" y="79"/>
                  </a:lnTo>
                  <a:lnTo>
                    <a:pt x="3" y="59"/>
                  </a:lnTo>
                  <a:lnTo>
                    <a:pt x="9" y="40"/>
                  </a:lnTo>
                  <a:lnTo>
                    <a:pt x="23" y="22"/>
                  </a:lnTo>
                  <a:lnTo>
                    <a:pt x="40" y="10"/>
                  </a:lnTo>
                  <a:lnTo>
                    <a:pt x="59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solidFill>
                <a:srgbClr val="1DAE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" name="Freeform 41">
              <a:extLst>
                <a:ext uri="{FF2B5EF4-FFF2-40B4-BE49-F238E27FC236}">
                  <a16:creationId xmlns:a16="http://schemas.microsoft.com/office/drawing/2014/main" id="{2C130839-82CA-024B-8C01-C91AFB6A1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375" y="1363663"/>
              <a:ext cx="536575" cy="541338"/>
            </a:xfrm>
            <a:custGeom>
              <a:avLst/>
              <a:gdLst>
                <a:gd name="T0" fmla="*/ 937 w 1016"/>
                <a:gd name="T1" fmla="*/ 0 h 1023"/>
                <a:gd name="T2" fmla="*/ 963 w 1016"/>
                <a:gd name="T3" fmla="*/ 4 h 1023"/>
                <a:gd name="T4" fmla="*/ 984 w 1016"/>
                <a:gd name="T5" fmla="*/ 16 h 1023"/>
                <a:gd name="T6" fmla="*/ 1000 w 1016"/>
                <a:gd name="T7" fmla="*/ 32 h 1023"/>
                <a:gd name="T8" fmla="*/ 1012 w 1016"/>
                <a:gd name="T9" fmla="*/ 54 h 1023"/>
                <a:gd name="T10" fmla="*/ 1016 w 1016"/>
                <a:gd name="T11" fmla="*/ 79 h 1023"/>
                <a:gd name="T12" fmla="*/ 1012 w 1016"/>
                <a:gd name="T13" fmla="*/ 103 h 1023"/>
                <a:gd name="T14" fmla="*/ 1000 w 1016"/>
                <a:gd name="T15" fmla="*/ 126 h 1023"/>
                <a:gd name="T16" fmla="*/ 984 w 1016"/>
                <a:gd name="T17" fmla="*/ 142 h 1023"/>
                <a:gd name="T18" fmla="*/ 963 w 1016"/>
                <a:gd name="T19" fmla="*/ 154 h 1023"/>
                <a:gd name="T20" fmla="*/ 937 w 1016"/>
                <a:gd name="T21" fmla="*/ 158 h 1023"/>
                <a:gd name="T22" fmla="*/ 858 w 1016"/>
                <a:gd name="T23" fmla="*/ 162 h 1023"/>
                <a:gd name="T24" fmla="*/ 781 w 1016"/>
                <a:gd name="T25" fmla="*/ 174 h 1023"/>
                <a:gd name="T26" fmla="*/ 706 w 1016"/>
                <a:gd name="T27" fmla="*/ 193 h 1023"/>
                <a:gd name="T28" fmla="*/ 634 w 1016"/>
                <a:gd name="T29" fmla="*/ 220 h 1023"/>
                <a:gd name="T30" fmla="*/ 566 w 1016"/>
                <a:gd name="T31" fmla="*/ 253 h 1023"/>
                <a:gd name="T32" fmla="*/ 501 w 1016"/>
                <a:gd name="T33" fmla="*/ 292 h 1023"/>
                <a:gd name="T34" fmla="*/ 441 w 1016"/>
                <a:gd name="T35" fmla="*/ 338 h 1023"/>
                <a:gd name="T36" fmla="*/ 385 w 1016"/>
                <a:gd name="T37" fmla="*/ 389 h 1023"/>
                <a:gd name="T38" fmla="*/ 334 w 1016"/>
                <a:gd name="T39" fmla="*/ 444 h 1023"/>
                <a:gd name="T40" fmla="*/ 290 w 1016"/>
                <a:gd name="T41" fmla="*/ 505 h 1023"/>
                <a:gd name="T42" fmla="*/ 250 w 1016"/>
                <a:gd name="T43" fmla="*/ 570 h 1023"/>
                <a:gd name="T44" fmla="*/ 218 w 1016"/>
                <a:gd name="T45" fmla="*/ 638 h 1023"/>
                <a:gd name="T46" fmla="*/ 191 w 1016"/>
                <a:gd name="T47" fmla="*/ 711 h 1023"/>
                <a:gd name="T48" fmla="*/ 171 w 1016"/>
                <a:gd name="T49" fmla="*/ 786 h 1023"/>
                <a:gd name="T50" fmla="*/ 159 w 1016"/>
                <a:gd name="T51" fmla="*/ 863 h 1023"/>
                <a:gd name="T52" fmla="*/ 156 w 1016"/>
                <a:gd name="T53" fmla="*/ 944 h 1023"/>
                <a:gd name="T54" fmla="*/ 152 w 1016"/>
                <a:gd name="T55" fmla="*/ 969 h 1023"/>
                <a:gd name="T56" fmla="*/ 141 w 1016"/>
                <a:gd name="T57" fmla="*/ 991 h 1023"/>
                <a:gd name="T58" fmla="*/ 124 w 1016"/>
                <a:gd name="T59" fmla="*/ 1008 h 1023"/>
                <a:gd name="T60" fmla="*/ 102 w 1016"/>
                <a:gd name="T61" fmla="*/ 1019 h 1023"/>
                <a:gd name="T62" fmla="*/ 78 w 1016"/>
                <a:gd name="T63" fmla="*/ 1023 h 1023"/>
                <a:gd name="T64" fmla="*/ 53 w 1016"/>
                <a:gd name="T65" fmla="*/ 1019 h 1023"/>
                <a:gd name="T66" fmla="*/ 32 w 1016"/>
                <a:gd name="T67" fmla="*/ 1008 h 1023"/>
                <a:gd name="T68" fmla="*/ 14 w 1016"/>
                <a:gd name="T69" fmla="*/ 991 h 1023"/>
                <a:gd name="T70" fmla="*/ 4 w 1016"/>
                <a:gd name="T71" fmla="*/ 969 h 1023"/>
                <a:gd name="T72" fmla="*/ 0 w 1016"/>
                <a:gd name="T73" fmla="*/ 944 h 1023"/>
                <a:gd name="T74" fmla="*/ 4 w 1016"/>
                <a:gd name="T75" fmla="*/ 858 h 1023"/>
                <a:gd name="T76" fmla="*/ 14 w 1016"/>
                <a:gd name="T77" fmla="*/ 775 h 1023"/>
                <a:gd name="T78" fmla="*/ 33 w 1016"/>
                <a:gd name="T79" fmla="*/ 693 h 1023"/>
                <a:gd name="T80" fmla="*/ 58 w 1016"/>
                <a:gd name="T81" fmla="*/ 615 h 1023"/>
                <a:gd name="T82" fmla="*/ 90 w 1016"/>
                <a:gd name="T83" fmla="*/ 540 h 1023"/>
                <a:gd name="T84" fmla="*/ 128 w 1016"/>
                <a:gd name="T85" fmla="*/ 468 h 1023"/>
                <a:gd name="T86" fmla="*/ 171 w 1016"/>
                <a:gd name="T87" fmla="*/ 401 h 1023"/>
                <a:gd name="T88" fmla="*/ 221 w 1016"/>
                <a:gd name="T89" fmla="*/ 336 h 1023"/>
                <a:gd name="T90" fmla="*/ 274 w 1016"/>
                <a:gd name="T91" fmla="*/ 277 h 1023"/>
                <a:gd name="T92" fmla="*/ 334 w 1016"/>
                <a:gd name="T93" fmla="*/ 222 h 1023"/>
                <a:gd name="T94" fmla="*/ 397 w 1016"/>
                <a:gd name="T95" fmla="*/ 173 h 1023"/>
                <a:gd name="T96" fmla="*/ 465 w 1016"/>
                <a:gd name="T97" fmla="*/ 129 h 1023"/>
                <a:gd name="T98" fmla="*/ 535 w 1016"/>
                <a:gd name="T99" fmla="*/ 91 h 1023"/>
                <a:gd name="T100" fmla="*/ 611 w 1016"/>
                <a:gd name="T101" fmla="*/ 59 h 1023"/>
                <a:gd name="T102" fmla="*/ 689 w 1016"/>
                <a:gd name="T103" fmla="*/ 33 h 1023"/>
                <a:gd name="T104" fmla="*/ 770 w 1016"/>
                <a:gd name="T105" fmla="*/ 16 h 1023"/>
                <a:gd name="T106" fmla="*/ 853 w 1016"/>
                <a:gd name="T107" fmla="*/ 4 h 1023"/>
                <a:gd name="T108" fmla="*/ 937 w 1016"/>
                <a:gd name="T109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6" h="1023">
                  <a:moveTo>
                    <a:pt x="937" y="0"/>
                  </a:moveTo>
                  <a:lnTo>
                    <a:pt x="963" y="4"/>
                  </a:lnTo>
                  <a:lnTo>
                    <a:pt x="984" y="16"/>
                  </a:lnTo>
                  <a:lnTo>
                    <a:pt x="1000" y="32"/>
                  </a:lnTo>
                  <a:lnTo>
                    <a:pt x="1012" y="54"/>
                  </a:lnTo>
                  <a:lnTo>
                    <a:pt x="1016" y="79"/>
                  </a:lnTo>
                  <a:lnTo>
                    <a:pt x="1012" y="103"/>
                  </a:lnTo>
                  <a:lnTo>
                    <a:pt x="1000" y="126"/>
                  </a:lnTo>
                  <a:lnTo>
                    <a:pt x="984" y="142"/>
                  </a:lnTo>
                  <a:lnTo>
                    <a:pt x="963" y="154"/>
                  </a:lnTo>
                  <a:lnTo>
                    <a:pt x="937" y="158"/>
                  </a:lnTo>
                  <a:lnTo>
                    <a:pt x="858" y="162"/>
                  </a:lnTo>
                  <a:lnTo>
                    <a:pt x="781" y="174"/>
                  </a:lnTo>
                  <a:lnTo>
                    <a:pt x="706" y="193"/>
                  </a:lnTo>
                  <a:lnTo>
                    <a:pt x="634" y="220"/>
                  </a:lnTo>
                  <a:lnTo>
                    <a:pt x="566" y="253"/>
                  </a:lnTo>
                  <a:lnTo>
                    <a:pt x="501" y="292"/>
                  </a:lnTo>
                  <a:lnTo>
                    <a:pt x="441" y="338"/>
                  </a:lnTo>
                  <a:lnTo>
                    <a:pt x="385" y="389"/>
                  </a:lnTo>
                  <a:lnTo>
                    <a:pt x="334" y="444"/>
                  </a:lnTo>
                  <a:lnTo>
                    <a:pt x="290" y="505"/>
                  </a:lnTo>
                  <a:lnTo>
                    <a:pt x="250" y="570"/>
                  </a:lnTo>
                  <a:lnTo>
                    <a:pt x="218" y="638"/>
                  </a:lnTo>
                  <a:lnTo>
                    <a:pt x="191" y="711"/>
                  </a:lnTo>
                  <a:lnTo>
                    <a:pt x="171" y="786"/>
                  </a:lnTo>
                  <a:lnTo>
                    <a:pt x="159" y="863"/>
                  </a:lnTo>
                  <a:lnTo>
                    <a:pt x="156" y="944"/>
                  </a:lnTo>
                  <a:lnTo>
                    <a:pt x="152" y="969"/>
                  </a:lnTo>
                  <a:lnTo>
                    <a:pt x="141" y="991"/>
                  </a:lnTo>
                  <a:lnTo>
                    <a:pt x="124" y="1008"/>
                  </a:lnTo>
                  <a:lnTo>
                    <a:pt x="102" y="1019"/>
                  </a:lnTo>
                  <a:lnTo>
                    <a:pt x="78" y="1023"/>
                  </a:lnTo>
                  <a:lnTo>
                    <a:pt x="53" y="1019"/>
                  </a:lnTo>
                  <a:lnTo>
                    <a:pt x="32" y="1008"/>
                  </a:lnTo>
                  <a:lnTo>
                    <a:pt x="14" y="991"/>
                  </a:lnTo>
                  <a:lnTo>
                    <a:pt x="4" y="969"/>
                  </a:lnTo>
                  <a:lnTo>
                    <a:pt x="0" y="944"/>
                  </a:lnTo>
                  <a:lnTo>
                    <a:pt x="4" y="858"/>
                  </a:lnTo>
                  <a:lnTo>
                    <a:pt x="14" y="775"/>
                  </a:lnTo>
                  <a:lnTo>
                    <a:pt x="33" y="693"/>
                  </a:lnTo>
                  <a:lnTo>
                    <a:pt x="58" y="615"/>
                  </a:lnTo>
                  <a:lnTo>
                    <a:pt x="90" y="540"/>
                  </a:lnTo>
                  <a:lnTo>
                    <a:pt x="128" y="468"/>
                  </a:lnTo>
                  <a:lnTo>
                    <a:pt x="171" y="401"/>
                  </a:lnTo>
                  <a:lnTo>
                    <a:pt x="221" y="336"/>
                  </a:lnTo>
                  <a:lnTo>
                    <a:pt x="274" y="277"/>
                  </a:lnTo>
                  <a:lnTo>
                    <a:pt x="334" y="222"/>
                  </a:lnTo>
                  <a:lnTo>
                    <a:pt x="397" y="173"/>
                  </a:lnTo>
                  <a:lnTo>
                    <a:pt x="465" y="129"/>
                  </a:lnTo>
                  <a:lnTo>
                    <a:pt x="535" y="91"/>
                  </a:lnTo>
                  <a:lnTo>
                    <a:pt x="611" y="59"/>
                  </a:lnTo>
                  <a:lnTo>
                    <a:pt x="689" y="33"/>
                  </a:lnTo>
                  <a:lnTo>
                    <a:pt x="770" y="16"/>
                  </a:lnTo>
                  <a:lnTo>
                    <a:pt x="853" y="4"/>
                  </a:lnTo>
                  <a:lnTo>
                    <a:pt x="937" y="0"/>
                  </a:lnTo>
                  <a:close/>
                </a:path>
              </a:pathLst>
            </a:custGeom>
            <a:grpFill/>
            <a:ln w="0">
              <a:solidFill>
                <a:srgbClr val="1DAE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0186D-5E9C-0A42-B1B7-46AA983C0208}"/>
              </a:ext>
            </a:extLst>
          </p:cNvPr>
          <p:cNvSpPr/>
          <p:nvPr/>
        </p:nvSpPr>
        <p:spPr>
          <a:xfrm>
            <a:off x="978061" y="1237751"/>
            <a:ext cx="10633356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ASSUMPTIONS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A44245-C775-724A-B09E-0AF06F5E1BEA}"/>
              </a:ext>
            </a:extLst>
          </p:cNvPr>
          <p:cNvCxnSpPr/>
          <p:nvPr/>
        </p:nvCxnSpPr>
        <p:spPr>
          <a:xfrm>
            <a:off x="0" y="3626465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D5B738-A06A-E54C-9BA6-305D362440AF}"/>
              </a:ext>
            </a:extLst>
          </p:cNvPr>
          <p:cNvGrpSpPr/>
          <p:nvPr/>
        </p:nvGrpSpPr>
        <p:grpSpPr>
          <a:xfrm>
            <a:off x="4270257" y="2921683"/>
            <a:ext cx="1003300" cy="1428085"/>
            <a:chOff x="892500" y="2989595"/>
            <a:chExt cx="1003300" cy="142808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DA60FD-AD79-7146-9B85-E65263C3551A}"/>
                </a:ext>
              </a:extLst>
            </p:cNvPr>
            <p:cNvCxnSpPr/>
            <p:nvPr/>
          </p:nvCxnSpPr>
          <p:spPr>
            <a:xfrm>
              <a:off x="1395046" y="2989595"/>
              <a:ext cx="0" cy="142808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3775C08-B21D-BA4F-B830-41970651B1FF}"/>
                </a:ext>
              </a:extLst>
            </p:cNvPr>
            <p:cNvSpPr/>
            <p:nvPr/>
          </p:nvSpPr>
          <p:spPr>
            <a:xfrm>
              <a:off x="892500" y="3210532"/>
              <a:ext cx="1003300" cy="1005840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10F854-E285-0C40-83D5-E35B1A1E1674}"/>
                </a:ext>
              </a:extLst>
            </p:cNvPr>
            <p:cNvSpPr/>
            <p:nvPr/>
          </p:nvSpPr>
          <p:spPr>
            <a:xfrm>
              <a:off x="978060" y="3470830"/>
              <a:ext cx="8304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300" b="1" dirty="0">
                  <a:solidFill>
                    <a:schemeClr val="bg1"/>
                  </a:solidFill>
                </a:rPr>
                <a:t>MODEL BIAS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3D16CF-03FF-9044-A466-2DF13B856CB2}"/>
              </a:ext>
            </a:extLst>
          </p:cNvPr>
          <p:cNvGrpSpPr/>
          <p:nvPr/>
        </p:nvGrpSpPr>
        <p:grpSpPr>
          <a:xfrm>
            <a:off x="6999310" y="2921683"/>
            <a:ext cx="1231916" cy="1428085"/>
            <a:chOff x="5520580" y="2989595"/>
            <a:chExt cx="1231916" cy="1428085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50695EF-FD6F-A64A-A003-C3EE10EA2A41}"/>
                </a:ext>
              </a:extLst>
            </p:cNvPr>
            <p:cNvCxnSpPr/>
            <p:nvPr/>
          </p:nvCxnSpPr>
          <p:spPr>
            <a:xfrm>
              <a:off x="6119446" y="2989595"/>
              <a:ext cx="0" cy="142808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B12F3F4-E99F-0F46-940F-4DE3FFCE7268}"/>
                </a:ext>
              </a:extLst>
            </p:cNvPr>
            <p:cNvSpPr/>
            <p:nvPr/>
          </p:nvSpPr>
          <p:spPr>
            <a:xfrm>
              <a:off x="5626599" y="3210532"/>
              <a:ext cx="1003300" cy="10058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5392DB-F991-D14A-8CD7-B4DF901DD91E}"/>
                </a:ext>
              </a:extLst>
            </p:cNvPr>
            <p:cNvSpPr/>
            <p:nvPr/>
          </p:nvSpPr>
          <p:spPr>
            <a:xfrm>
              <a:off x="5520580" y="3494276"/>
              <a:ext cx="123191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300" b="1" dirty="0">
                  <a:solidFill>
                    <a:schemeClr val="bg1"/>
                  </a:solidFill>
                </a:rPr>
                <a:t>BALANCED DATA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A70826-009D-754B-AFCB-CF77E923BAD6}"/>
              </a:ext>
            </a:extLst>
          </p:cNvPr>
          <p:cNvGrpSpPr/>
          <p:nvPr/>
        </p:nvGrpSpPr>
        <p:grpSpPr>
          <a:xfrm>
            <a:off x="1187000" y="2921683"/>
            <a:ext cx="1012147" cy="1428085"/>
            <a:chOff x="9954779" y="2989595"/>
            <a:chExt cx="1012147" cy="1428085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5A78847-EA39-1B4D-8953-097904B7374D}"/>
                </a:ext>
              </a:extLst>
            </p:cNvPr>
            <p:cNvCxnSpPr/>
            <p:nvPr/>
          </p:nvCxnSpPr>
          <p:spPr>
            <a:xfrm>
              <a:off x="10468707" y="2989595"/>
              <a:ext cx="0" cy="142808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437034F-5AE0-6547-AD33-C5813C007DA4}"/>
                </a:ext>
              </a:extLst>
            </p:cNvPr>
            <p:cNvSpPr/>
            <p:nvPr/>
          </p:nvSpPr>
          <p:spPr>
            <a:xfrm>
              <a:off x="9954779" y="3210532"/>
              <a:ext cx="1003300" cy="1005840"/>
            </a:xfrm>
            <a:prstGeom prst="ellipse">
              <a:avLst/>
            </a:prstGeom>
            <a:solidFill>
              <a:srgbClr val="41BA97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17D0F9-AC65-3843-B2AB-27C7A81F2617}"/>
                </a:ext>
              </a:extLst>
            </p:cNvPr>
            <p:cNvSpPr/>
            <p:nvPr/>
          </p:nvSpPr>
          <p:spPr>
            <a:xfrm>
              <a:off x="9963626" y="3470830"/>
              <a:ext cx="10033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300" b="1" dirty="0">
                  <a:solidFill>
                    <a:schemeClr val="bg1"/>
                  </a:solidFill>
                </a:rPr>
                <a:t>BUSINESS RELATED</a:t>
              </a:r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3DCFBCE-3127-4A4A-84B4-8DBD87170CCB}"/>
              </a:ext>
            </a:extLst>
          </p:cNvPr>
          <p:cNvSpPr txBox="1">
            <a:spLocks/>
          </p:cNvSpPr>
          <p:nvPr/>
        </p:nvSpPr>
        <p:spPr>
          <a:xfrm>
            <a:off x="6235619" y="1625788"/>
            <a:ext cx="2601072" cy="1297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sz="1250" dirty="0"/>
              <a:t>SMOTE is not applicable for this data</a:t>
            </a:r>
          </a:p>
          <a:p>
            <a:pPr marL="305435" indent="-305435"/>
            <a:r>
              <a:rPr lang="en-US" sz="1250" dirty="0"/>
              <a:t>Adjust probability instead of trying to balance the data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6C7D585-3F3C-C64F-8FF9-759342272D5D}"/>
              </a:ext>
            </a:extLst>
          </p:cNvPr>
          <p:cNvSpPr txBox="1">
            <a:spLocks/>
          </p:cNvSpPr>
          <p:nvPr/>
        </p:nvSpPr>
        <p:spPr>
          <a:xfrm>
            <a:off x="6232270" y="4276567"/>
            <a:ext cx="2601072" cy="2270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lnSpc>
                <a:spcPct val="100000"/>
              </a:lnSpc>
            </a:pPr>
            <a:r>
              <a:rPr lang="en-US" sz="1250" dirty="0"/>
              <a:t>Adjust prediction probability to classify target variable based on quantile probability -  90% quantile</a:t>
            </a:r>
          </a:p>
          <a:p>
            <a:pPr marL="305435" indent="-305435">
              <a:lnSpc>
                <a:spcPct val="100000"/>
              </a:lnSpc>
            </a:pPr>
            <a:r>
              <a:rPr lang="en-US" sz="1250" dirty="0"/>
              <a:t>Using other metrics to evaluate the model instead of accuracy, i.e.: AUC, precision-recall, Brier score, …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F6900EB4-40AF-024D-9101-526C49E3F9A2}"/>
              </a:ext>
            </a:extLst>
          </p:cNvPr>
          <p:cNvSpPr txBox="1">
            <a:spLocks/>
          </p:cNvSpPr>
          <p:nvPr/>
        </p:nvSpPr>
        <p:spPr>
          <a:xfrm>
            <a:off x="99814" y="4276567"/>
            <a:ext cx="3102927" cy="2270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lnSpc>
                <a:spcPct val="100000"/>
              </a:lnSpc>
            </a:pPr>
            <a:r>
              <a:rPr lang="en-US" sz="1250" dirty="0"/>
              <a:t>Try 2 different approaches:</a:t>
            </a:r>
          </a:p>
          <a:p>
            <a:pPr marL="629435" lvl="1" indent="-305435"/>
            <a:r>
              <a:rPr lang="en-US" sz="1250" dirty="0"/>
              <a:t>keep provided apache score for modeling , and compare against</a:t>
            </a:r>
          </a:p>
          <a:p>
            <a:pPr marL="629435" lvl="1" indent="-305435"/>
            <a:r>
              <a:rPr lang="en-US" sz="1250" dirty="0"/>
              <a:t>models that remove almost apache score having similar feature measurements to labs and vitals. 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47A733C-98E6-CD4B-A7AD-41C46D2E175A}"/>
              </a:ext>
            </a:extLst>
          </p:cNvPr>
          <p:cNvSpPr txBox="1">
            <a:spLocks/>
          </p:cNvSpPr>
          <p:nvPr/>
        </p:nvSpPr>
        <p:spPr>
          <a:xfrm>
            <a:off x="145075" y="1641501"/>
            <a:ext cx="3083341" cy="14338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lnSpc>
                <a:spcPct val="100000"/>
              </a:lnSpc>
            </a:pPr>
            <a:r>
              <a:rPr lang="en-US" sz="1250" dirty="0"/>
              <a:t>Apache score is specialized to the US’s patients; therefore,  it might not be appropriate measurements for patient from outside of the US.</a:t>
            </a:r>
          </a:p>
          <a:p>
            <a:pPr marL="305435" indent="-305435">
              <a:lnSpc>
                <a:spcPct val="100000"/>
              </a:lnSpc>
            </a:pPr>
            <a:r>
              <a:rPr lang="en-US" sz="1250" dirty="0"/>
              <a:t>Keep minimum features without losing accuracy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F68F582-AFB4-FC4A-ABC5-B9AA565DBFA4}"/>
              </a:ext>
            </a:extLst>
          </p:cNvPr>
          <p:cNvSpPr txBox="1">
            <a:spLocks/>
          </p:cNvSpPr>
          <p:nvPr/>
        </p:nvSpPr>
        <p:spPr>
          <a:xfrm>
            <a:off x="3207776" y="4276567"/>
            <a:ext cx="2856287" cy="2270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920" indent="-305435">
              <a:lnSpc>
                <a:spcPct val="100000"/>
              </a:lnSpc>
            </a:pPr>
            <a:r>
              <a:rPr lang="en-US" sz="1250" dirty="0">
                <a:ea typeface="+mn-lt"/>
                <a:cs typeface="+mn-lt"/>
              </a:rPr>
              <a:t>Drop features:</a:t>
            </a:r>
          </a:p>
          <a:p>
            <a:pPr marL="629920" lvl="1" indent="-305435"/>
            <a:r>
              <a:rPr lang="en-US" sz="1050" dirty="0">
                <a:ea typeface="+mn-lt"/>
                <a:cs typeface="+mn-lt"/>
              </a:rPr>
              <a:t> </a:t>
            </a:r>
            <a:r>
              <a:rPr lang="en-US" sz="1250" dirty="0" err="1">
                <a:ea typeface="+mn-lt"/>
                <a:cs typeface="+mn-lt"/>
              </a:rPr>
              <a:t>hospital_id</a:t>
            </a:r>
            <a:r>
              <a:rPr lang="en-US" sz="1250" dirty="0">
                <a:ea typeface="+mn-lt"/>
                <a:cs typeface="+mn-lt"/>
              </a:rPr>
              <a:t>, </a:t>
            </a:r>
            <a:r>
              <a:rPr lang="en-US" sz="1250" dirty="0" err="1">
                <a:ea typeface="+mn-lt"/>
                <a:cs typeface="+mn-lt"/>
              </a:rPr>
              <a:t>icu_id</a:t>
            </a:r>
            <a:r>
              <a:rPr lang="en-US" sz="1250" dirty="0">
                <a:ea typeface="+mn-lt"/>
                <a:cs typeface="+mn-lt"/>
              </a:rPr>
              <a:t>, </a:t>
            </a:r>
          </a:p>
          <a:p>
            <a:pPr marL="629920" lvl="1" indent="-305435"/>
            <a:r>
              <a:rPr lang="en-US" sz="1250" dirty="0">
                <a:ea typeface="+mn-lt"/>
                <a:cs typeface="+mn-lt"/>
              </a:rPr>
              <a:t>apache_4a_hospital_death_prob</a:t>
            </a:r>
          </a:p>
          <a:p>
            <a:pPr marL="629920" lvl="1" indent="-305435"/>
            <a:r>
              <a:rPr lang="en-US" sz="1250" dirty="0">
                <a:ea typeface="+mn-lt"/>
                <a:cs typeface="+mn-lt"/>
              </a:rPr>
              <a:t>apache_4a_icu_death_prob</a:t>
            </a:r>
          </a:p>
          <a:p>
            <a:pPr marL="629920" lvl="1" indent="-305435"/>
            <a:r>
              <a:rPr lang="en-US" sz="1250" dirty="0">
                <a:ea typeface="+mn-lt"/>
                <a:cs typeface="+mn-lt"/>
              </a:rPr>
              <a:t>gender, ethnicity</a:t>
            </a:r>
            <a:endParaRPr lang="en-US" sz="1250" dirty="0">
              <a:highlight>
                <a:srgbClr val="D2EFFC"/>
              </a:highlight>
              <a:ea typeface="+mn-lt"/>
              <a:cs typeface="+mn-lt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F853BBE2-1C51-0642-926D-3D41E07DC945}"/>
              </a:ext>
            </a:extLst>
          </p:cNvPr>
          <p:cNvSpPr txBox="1">
            <a:spLocks/>
          </p:cNvSpPr>
          <p:nvPr/>
        </p:nvSpPr>
        <p:spPr>
          <a:xfrm>
            <a:off x="3202742" y="1625789"/>
            <a:ext cx="3083343" cy="1297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lnSpc>
                <a:spcPct val="100000"/>
              </a:lnSpc>
            </a:pPr>
            <a:r>
              <a:rPr lang="en-US" sz="1250" dirty="0"/>
              <a:t>Any features that makes the model biased and less generalizable should be dropped</a:t>
            </a:r>
          </a:p>
          <a:p>
            <a:pPr marL="305435" indent="-305435">
              <a:lnSpc>
                <a:spcPct val="100000"/>
              </a:lnSpc>
            </a:pPr>
            <a:r>
              <a:rPr lang="en-US" sz="1250" dirty="0"/>
              <a:t>Our model only considers patient’s health, severity instead of hospital or ICU quality, level of care, etc.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B7DA03-E651-C54D-8A63-6E30F666E402}"/>
              </a:ext>
            </a:extLst>
          </p:cNvPr>
          <p:cNvGrpSpPr/>
          <p:nvPr/>
        </p:nvGrpSpPr>
        <p:grpSpPr>
          <a:xfrm>
            <a:off x="10059217" y="2921683"/>
            <a:ext cx="1003300" cy="1428085"/>
            <a:chOff x="3464702" y="2989595"/>
            <a:chExt cx="1003300" cy="1428085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782AB44-00A3-284D-AB5C-2C91A5C2BF2E}"/>
                </a:ext>
              </a:extLst>
            </p:cNvPr>
            <p:cNvCxnSpPr/>
            <p:nvPr/>
          </p:nvCxnSpPr>
          <p:spPr>
            <a:xfrm>
              <a:off x="3974123" y="2989595"/>
              <a:ext cx="0" cy="142808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9D540B5-87CB-5741-8E89-879C32C12169}"/>
                </a:ext>
              </a:extLst>
            </p:cNvPr>
            <p:cNvSpPr/>
            <p:nvPr/>
          </p:nvSpPr>
          <p:spPr>
            <a:xfrm>
              <a:off x="3464702" y="3210532"/>
              <a:ext cx="1003300" cy="1005840"/>
            </a:xfrm>
            <a:prstGeom prst="ellipse">
              <a:avLst/>
            </a:prstGeom>
            <a:solidFill>
              <a:srgbClr val="2683C7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8531574-7493-B640-83B6-47125FD2B800}"/>
                </a:ext>
              </a:extLst>
            </p:cNvPr>
            <p:cNvSpPr/>
            <p:nvPr/>
          </p:nvSpPr>
          <p:spPr>
            <a:xfrm>
              <a:off x="3515933" y="3482553"/>
              <a:ext cx="9169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300" b="1" dirty="0">
                  <a:solidFill>
                    <a:schemeClr val="bg1"/>
                  </a:solidFill>
                </a:rPr>
                <a:t>MISSING VALUES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B170D29-BD76-4F4D-9189-0DE0A5B30D8E}"/>
              </a:ext>
            </a:extLst>
          </p:cNvPr>
          <p:cNvSpPr txBox="1">
            <a:spLocks/>
          </p:cNvSpPr>
          <p:nvPr/>
        </p:nvSpPr>
        <p:spPr>
          <a:xfrm>
            <a:off x="8910349" y="1625788"/>
            <a:ext cx="3223022" cy="1297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285" indent="-305435"/>
            <a:r>
              <a:rPr lang="en-US" sz="1250" dirty="0">
                <a:ea typeface="+mn-lt"/>
                <a:cs typeface="+mn-lt"/>
              </a:rPr>
              <a:t>Patients with high missing features has lower survival rate overall</a:t>
            </a:r>
          </a:p>
          <a:p>
            <a:pPr marL="305285" indent="-305435"/>
            <a:r>
              <a:rPr lang="en-US" sz="1250" dirty="0">
                <a:ea typeface="+mn-lt"/>
                <a:cs typeface="+mn-lt"/>
              </a:rPr>
              <a:t>Assuming missing measurement as people who falls into normal range of the test results.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67B3CCF2-5A03-B744-894B-92EA1B7FA0F7}"/>
              </a:ext>
            </a:extLst>
          </p:cNvPr>
          <p:cNvSpPr txBox="1">
            <a:spLocks/>
          </p:cNvSpPr>
          <p:nvPr/>
        </p:nvSpPr>
        <p:spPr>
          <a:xfrm>
            <a:off x="8910349" y="4276567"/>
            <a:ext cx="3223024" cy="22701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lnSpc>
                <a:spcPct val="100000"/>
              </a:lnSpc>
            </a:pPr>
            <a:r>
              <a:rPr lang="en-US" sz="1250" dirty="0"/>
              <a:t>Binning dataset (vitals | labs)</a:t>
            </a:r>
          </a:p>
          <a:p>
            <a:pPr marL="628525" lvl="1" indent="-305435"/>
            <a:r>
              <a:rPr lang="en-US" sz="1250" dirty="0"/>
              <a:t>Bin it into 5 categories based on quantile</a:t>
            </a:r>
          </a:p>
          <a:p>
            <a:pPr marL="628525" lvl="1" indent="-305435"/>
            <a:r>
              <a:rPr lang="en-US" sz="1250" dirty="0"/>
              <a:t>Treat missing value as another category (normal range)</a:t>
            </a:r>
          </a:p>
          <a:p>
            <a:pPr marL="305435" indent="-305435">
              <a:lnSpc>
                <a:spcPct val="100000"/>
              </a:lnSpc>
            </a:pPr>
            <a:r>
              <a:rPr lang="en-US" sz="1250" dirty="0"/>
              <a:t>Impute missing value using apache3j bodysystem</a:t>
            </a:r>
          </a:p>
          <a:p>
            <a:pPr marL="629285" lvl="1" indent="-305435"/>
            <a:r>
              <a:rPr lang="en-US" sz="1250" dirty="0"/>
              <a:t>Features that has more than 50% missing values, fillna by 99</a:t>
            </a:r>
          </a:p>
        </p:txBody>
      </p:sp>
    </p:spTree>
    <p:extLst>
      <p:ext uri="{BB962C8B-B14F-4D97-AF65-F5344CB8AC3E}">
        <p14:creationId xmlns:p14="http://schemas.microsoft.com/office/powerpoint/2010/main" val="705459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48F41FF-7EF5-43F1-B658-BC8A2943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1996299"/>
            <a:ext cx="3259016" cy="4144705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Assessment Criteria</a:t>
            </a:r>
          </a:p>
          <a:p>
            <a:pPr>
              <a:lnSpc>
                <a:spcPct val="150000"/>
              </a:lnSpc>
            </a:pPr>
            <a:r>
              <a:rPr lang="en-US" dirty="0"/>
              <a:t>Models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Logistic Regression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Random Forest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Light Gradient Boosting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CatBoost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Neural Network</a:t>
            </a:r>
          </a:p>
          <a:p>
            <a:pPr>
              <a:lnSpc>
                <a:spcPct val="150000"/>
              </a:lnSpc>
            </a:pPr>
            <a:r>
              <a:rPr lang="en-US" dirty="0"/>
              <a:t>Model Selection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A picture containing person, holding, man, small&#10;&#10;Description automatically generated">
            <a:extLst>
              <a:ext uri="{FF2B5EF4-FFF2-40B4-BE49-F238E27FC236}">
                <a16:creationId xmlns:a16="http://schemas.microsoft.com/office/drawing/2014/main" id="{E62B1BCD-F3B8-024B-B280-5426B90C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4" r="16441" b="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DB84BEF8-E572-C64E-920C-20E9DD43C718}"/>
              </a:ext>
            </a:extLst>
          </p:cNvPr>
          <p:cNvSpPr txBox="1">
            <a:spLocks/>
          </p:cNvSpPr>
          <p:nvPr/>
        </p:nvSpPr>
        <p:spPr>
          <a:xfrm>
            <a:off x="672280" y="944752"/>
            <a:ext cx="3259016" cy="6144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>
                <a:solidFill>
                  <a:srgbClr val="FFFFFF"/>
                </a:solidFill>
              </a:rPr>
              <a:t>MODELING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4E5182-A559-F04C-B168-7E34DC20B2AD}"/>
              </a:ext>
            </a:extLst>
          </p:cNvPr>
          <p:cNvCxnSpPr>
            <a:cxnSpLocks/>
          </p:cNvCxnSpPr>
          <p:nvPr/>
        </p:nvCxnSpPr>
        <p:spPr>
          <a:xfrm>
            <a:off x="1304560" y="1746738"/>
            <a:ext cx="19544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5F842-B1EE-2147-ABFE-EF43C85B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15</a:t>
            </a:fld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85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DE0E-52EB-0443-B8F5-B2A31210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Model assessment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6B442-7FF7-6547-B7CD-3B0DA0BE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B6174-EB30-C449-A028-C931FA3B64D7}"/>
              </a:ext>
            </a:extLst>
          </p:cNvPr>
          <p:cNvSpPr txBox="1"/>
          <p:nvPr/>
        </p:nvSpPr>
        <p:spPr>
          <a:xfrm>
            <a:off x="9432186" y="1841179"/>
            <a:ext cx="2293464" cy="34041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>
                <a:solidFill>
                  <a:schemeClr val="accent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 dirty="0">
                <a:solidFill>
                  <a:srgbClr val="2683C7"/>
                </a:solidFill>
                <a:latin typeface="Avenir Next LT Pro"/>
              </a:rPr>
              <a:t>Brier Score</a:t>
            </a:r>
            <a:endParaRPr lang="en-US" dirty="0">
              <a:solidFill>
                <a:srgbClr val="2683C7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BF4DB-01F0-5144-8D60-DA0FC1E1FF4A}"/>
              </a:ext>
            </a:extLst>
          </p:cNvPr>
          <p:cNvSpPr txBox="1"/>
          <p:nvPr/>
        </p:nvSpPr>
        <p:spPr>
          <a:xfrm>
            <a:off x="8526006" y="2625872"/>
            <a:ext cx="3035373" cy="534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25000"/>
              </a:lnSpc>
              <a:defRPr sz="1200">
                <a:solidFill>
                  <a:schemeClr val="tx2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dirty="0">
                <a:latin typeface="Avenir Next LT Pro"/>
                <a:cs typeface="Arial"/>
              </a:rPr>
              <a:t>The lower Bier Score, the better model results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AD20C-A413-7F47-9562-CE8B925339C7}"/>
              </a:ext>
            </a:extLst>
          </p:cNvPr>
          <p:cNvSpPr txBox="1"/>
          <p:nvPr/>
        </p:nvSpPr>
        <p:spPr>
          <a:xfrm>
            <a:off x="1673853" y="1842438"/>
            <a:ext cx="1661807" cy="34041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solidFill>
                  <a:schemeClr val="accent1"/>
                </a:solidFill>
                <a:latin typeface="Avenir Next LT Pro"/>
              </a:rPr>
              <a:t>AUC score</a:t>
            </a:r>
            <a:endParaRPr lang="en-US" sz="2000">
              <a:solidFill>
                <a:schemeClr val="accent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71251-B267-EC47-BA64-871F1349D5A9}"/>
              </a:ext>
            </a:extLst>
          </p:cNvPr>
          <p:cNvSpPr txBox="1"/>
          <p:nvPr/>
        </p:nvSpPr>
        <p:spPr>
          <a:xfrm>
            <a:off x="457199" y="2496855"/>
            <a:ext cx="3645877" cy="1321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300" dirty="0">
                <a:solidFill>
                  <a:schemeClr val="tx2"/>
                </a:solidFill>
                <a:latin typeface="Avenir Next LT Pro"/>
                <a:cs typeface="Arial"/>
              </a:rPr>
              <a:t>-  Imbalanced dataset - False positive rate and true positive rate are more important than accuracy</a:t>
            </a:r>
            <a:endParaRPr lang="en-US" sz="1300" dirty="0">
              <a:solidFill>
                <a:schemeClr val="tx2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1300" dirty="0">
                <a:solidFill>
                  <a:schemeClr val="tx2"/>
                </a:solidFill>
                <a:latin typeface="Avenir Next LT Pro"/>
                <a:cs typeface="Arial"/>
              </a:rPr>
              <a:t>- Higher the AUC score, means better model results</a:t>
            </a:r>
            <a:endParaRPr lang="en-US" sz="1300" dirty="0">
              <a:solidFill>
                <a:schemeClr val="tx2"/>
              </a:solidFill>
              <a:latin typeface="Avenir Next LT Pro" panose="020B0504020202020204" pitchFamily="34" charset="7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64B76-1B3B-7448-84E4-64745B45A112}"/>
              </a:ext>
            </a:extLst>
          </p:cNvPr>
          <p:cNvSpPr txBox="1"/>
          <p:nvPr/>
        </p:nvSpPr>
        <p:spPr>
          <a:xfrm>
            <a:off x="9509739" y="4564388"/>
            <a:ext cx="1661807" cy="34041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>
                <a:solidFill>
                  <a:schemeClr val="accent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>
                <a:solidFill>
                  <a:srgbClr val="41BA97"/>
                </a:solidFill>
                <a:latin typeface="Avenir Next LT Pro"/>
              </a:rPr>
              <a:t>Complexity</a:t>
            </a:r>
            <a:endParaRPr lang="en-US">
              <a:solidFill>
                <a:srgbClr val="41BA9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FB14D-DB59-DB42-B411-70B350B0A7E6}"/>
              </a:ext>
            </a:extLst>
          </p:cNvPr>
          <p:cNvSpPr txBox="1"/>
          <p:nvPr/>
        </p:nvSpPr>
        <p:spPr>
          <a:xfrm>
            <a:off x="8427794" y="5164148"/>
            <a:ext cx="3385434" cy="765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25000"/>
              </a:lnSpc>
              <a:defRPr sz="1200">
                <a:solidFill>
                  <a:schemeClr val="tx2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venir Next LT Pro"/>
                <a:cs typeface="Arial"/>
              </a:rPr>
              <a:t>- Time takes model to run</a:t>
            </a:r>
          </a:p>
          <a:p>
            <a:r>
              <a:rPr lang="en-US" dirty="0">
                <a:latin typeface="Avenir Next LT Pro"/>
                <a:cs typeface="Arial"/>
              </a:rPr>
              <a:t>-  Number of features</a:t>
            </a:r>
          </a:p>
          <a:p>
            <a:r>
              <a:rPr lang="en-US" dirty="0">
                <a:latin typeface="Avenir Next LT Pro"/>
                <a:cs typeface="Arial"/>
              </a:rPr>
              <a:t>- Less time and features make a good model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F26F6-41CB-AF4B-B331-F757EF294091}"/>
              </a:ext>
            </a:extLst>
          </p:cNvPr>
          <p:cNvSpPr txBox="1"/>
          <p:nvPr/>
        </p:nvSpPr>
        <p:spPr>
          <a:xfrm>
            <a:off x="1673853" y="4608615"/>
            <a:ext cx="2303490" cy="34041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>
                <a:solidFill>
                  <a:schemeClr val="accent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 dirty="0">
                <a:solidFill>
                  <a:srgbClr val="27CED8"/>
                </a:solidFill>
                <a:latin typeface="Avenir Next LT Pro"/>
              </a:rPr>
              <a:t>Precision- Recall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A7021-0D0C-F94E-AE52-E35E44AA7778}"/>
              </a:ext>
            </a:extLst>
          </p:cNvPr>
          <p:cNvSpPr txBox="1"/>
          <p:nvPr/>
        </p:nvSpPr>
        <p:spPr>
          <a:xfrm>
            <a:off x="591908" y="5208375"/>
            <a:ext cx="3385435" cy="534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25000"/>
              </a:lnSpc>
              <a:defRPr sz="1200">
                <a:solidFill>
                  <a:schemeClr val="tx2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venir Next LT Pro"/>
                <a:cs typeface="Arial"/>
              </a:rPr>
              <a:t>- More balanced between two scores,  means better model 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C2CE11-F2A8-3A41-ACEF-B2E2B96606F0}"/>
              </a:ext>
            </a:extLst>
          </p:cNvPr>
          <p:cNvSpPr/>
          <p:nvPr/>
        </p:nvSpPr>
        <p:spPr>
          <a:xfrm>
            <a:off x="1766385" y="2245135"/>
            <a:ext cx="510431" cy="58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4D8C0D-5F33-394E-B027-A436418540A1}"/>
              </a:ext>
            </a:extLst>
          </p:cNvPr>
          <p:cNvSpPr/>
          <p:nvPr/>
        </p:nvSpPr>
        <p:spPr>
          <a:xfrm>
            <a:off x="9600600" y="2243876"/>
            <a:ext cx="510431" cy="58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E71EB7-7D0C-F74C-BC15-06329AC2D31F}"/>
              </a:ext>
            </a:extLst>
          </p:cNvPr>
          <p:cNvSpPr/>
          <p:nvPr/>
        </p:nvSpPr>
        <p:spPr>
          <a:xfrm>
            <a:off x="1766385" y="5002322"/>
            <a:ext cx="510431" cy="58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367549-D8C8-AF47-9B33-5145D219FAC4}"/>
              </a:ext>
            </a:extLst>
          </p:cNvPr>
          <p:cNvSpPr/>
          <p:nvPr/>
        </p:nvSpPr>
        <p:spPr>
          <a:xfrm>
            <a:off x="9600601" y="4958095"/>
            <a:ext cx="510431" cy="58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FD7FBF-D361-5048-8550-C4F86AE6F895}"/>
              </a:ext>
            </a:extLst>
          </p:cNvPr>
          <p:cNvCxnSpPr>
            <a:cxnSpLocks/>
          </p:cNvCxnSpPr>
          <p:nvPr/>
        </p:nvCxnSpPr>
        <p:spPr>
          <a:xfrm flipH="1">
            <a:off x="8449396" y="3925200"/>
            <a:ext cx="2521146" cy="0"/>
          </a:xfrm>
          <a:prstGeom prst="line">
            <a:avLst/>
          </a:prstGeom>
          <a:ln w="31750">
            <a:solidFill>
              <a:schemeClr val="tx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B866AB-CA8D-1647-B6E8-80803F60409C}"/>
              </a:ext>
            </a:extLst>
          </p:cNvPr>
          <p:cNvCxnSpPr>
            <a:cxnSpLocks/>
          </p:cNvCxnSpPr>
          <p:nvPr/>
        </p:nvCxnSpPr>
        <p:spPr>
          <a:xfrm flipH="1">
            <a:off x="681334" y="3958625"/>
            <a:ext cx="2521146" cy="0"/>
          </a:xfrm>
          <a:prstGeom prst="line">
            <a:avLst/>
          </a:prstGeom>
          <a:ln w="31750">
            <a:solidFill>
              <a:schemeClr val="tx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51078D-F25B-8D45-96FC-8E2E1BDFC78E}"/>
              </a:ext>
            </a:extLst>
          </p:cNvPr>
          <p:cNvSpPr txBox="1"/>
          <p:nvPr/>
        </p:nvSpPr>
        <p:spPr>
          <a:xfrm>
            <a:off x="831593" y="1577934"/>
            <a:ext cx="555120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5500" dirty="0">
                <a:solidFill>
                  <a:schemeClr val="accent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0F211D-BCB7-C640-A1DE-6B3023539CE7}"/>
              </a:ext>
            </a:extLst>
          </p:cNvPr>
          <p:cNvSpPr/>
          <p:nvPr/>
        </p:nvSpPr>
        <p:spPr>
          <a:xfrm>
            <a:off x="691822" y="1528904"/>
            <a:ext cx="851595" cy="851595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862046-2778-FE42-8ABE-E1E8D94FFD5D}"/>
              </a:ext>
            </a:extLst>
          </p:cNvPr>
          <p:cNvSpPr txBox="1"/>
          <p:nvPr/>
        </p:nvSpPr>
        <p:spPr>
          <a:xfrm>
            <a:off x="855039" y="4316508"/>
            <a:ext cx="555120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5500" dirty="0">
                <a:solidFill>
                  <a:schemeClr val="accent3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323D04-C714-B741-BCEF-F9C5102FF353}"/>
              </a:ext>
            </a:extLst>
          </p:cNvPr>
          <p:cNvSpPr/>
          <p:nvPr/>
        </p:nvSpPr>
        <p:spPr>
          <a:xfrm>
            <a:off x="691822" y="4267478"/>
            <a:ext cx="851595" cy="851595"/>
          </a:xfrm>
          <a:prstGeom prst="ellipse">
            <a:avLst/>
          </a:prstGeom>
          <a:noFill/>
          <a:ln w="539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CD7116-DCEB-8343-ABAC-D774F39E374D}"/>
              </a:ext>
            </a:extLst>
          </p:cNvPr>
          <p:cNvSpPr txBox="1"/>
          <p:nvPr/>
        </p:nvSpPr>
        <p:spPr>
          <a:xfrm>
            <a:off x="8678289" y="1576675"/>
            <a:ext cx="555120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5500" dirty="0">
                <a:solidFill>
                  <a:schemeClr val="accent2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5F3EA9-E028-CC4F-A96F-64878A47006A}"/>
              </a:ext>
            </a:extLst>
          </p:cNvPr>
          <p:cNvSpPr txBox="1"/>
          <p:nvPr/>
        </p:nvSpPr>
        <p:spPr>
          <a:xfrm>
            <a:off x="8681700" y="4272281"/>
            <a:ext cx="555120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5500">
                <a:solidFill>
                  <a:schemeClr val="accent4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7794BEA-D9B7-BB49-81CF-D9802BFCAF35}"/>
              </a:ext>
            </a:extLst>
          </p:cNvPr>
          <p:cNvSpPr/>
          <p:nvPr/>
        </p:nvSpPr>
        <p:spPr>
          <a:xfrm>
            <a:off x="8518483" y="4223251"/>
            <a:ext cx="851595" cy="851595"/>
          </a:xfrm>
          <a:prstGeom prst="ellipse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78DD96F-CE92-4FD9-9200-16D98A91F5D3}"/>
              </a:ext>
            </a:extLst>
          </p:cNvPr>
          <p:cNvSpPr/>
          <p:nvPr/>
        </p:nvSpPr>
        <p:spPr>
          <a:xfrm>
            <a:off x="8518752" y="1527645"/>
            <a:ext cx="851595" cy="851595"/>
          </a:xfrm>
          <a:prstGeom prst="ellipse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5BB7A202-315A-F84D-9598-6F9517E5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1" y="1742475"/>
            <a:ext cx="4914900" cy="44323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BA7A192A-5924-8041-BBA8-178989726664}"/>
              </a:ext>
            </a:extLst>
          </p:cNvPr>
          <p:cNvSpPr/>
          <p:nvPr/>
        </p:nvSpPr>
        <p:spPr>
          <a:xfrm>
            <a:off x="403546" y="6429644"/>
            <a:ext cx="11384908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MODELING: USING STRATIFY SAMPLING ON ’HOSPITAL’_DEATH’ TO HAVE SAME PROPORTION OF BOTH TRAIN AND TEST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4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C8DB3-545B-2A4E-BE51-3D7ECBD1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Logistic regression (1) – </a:t>
            </a:r>
            <a:r>
              <a:rPr lang="en-US" b="1" dirty="0">
                <a:solidFill>
                  <a:srgbClr val="FF708B"/>
                </a:solidFill>
              </a:rPr>
              <a:t>BINNING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8DE93-0232-774B-A165-506FFBBE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076635-6F88-48B0-B7A7-A8580C242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40"/>
          <a:stretch/>
        </p:blipFill>
        <p:spPr>
          <a:xfrm>
            <a:off x="7656865" y="1000161"/>
            <a:ext cx="4444022" cy="529635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1E2E247-A31F-F64B-A845-65D09888146D}"/>
              </a:ext>
            </a:extLst>
          </p:cNvPr>
          <p:cNvGrpSpPr/>
          <p:nvPr/>
        </p:nvGrpSpPr>
        <p:grpSpPr>
          <a:xfrm>
            <a:off x="3770361" y="4124855"/>
            <a:ext cx="2977661" cy="1128312"/>
            <a:chOff x="3770361" y="5635903"/>
            <a:chExt cx="2977661" cy="112831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C8635E-64E8-AC4B-B20C-EE24188CB7D3}"/>
                </a:ext>
              </a:extLst>
            </p:cNvPr>
            <p:cNvSpPr/>
            <p:nvPr/>
          </p:nvSpPr>
          <p:spPr>
            <a:xfrm>
              <a:off x="3770361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938107-C611-2C41-807C-226262613AE6}"/>
                </a:ext>
              </a:extLst>
            </p:cNvPr>
            <p:cNvSpPr/>
            <p:nvPr/>
          </p:nvSpPr>
          <p:spPr>
            <a:xfrm>
              <a:off x="4067320" y="5635903"/>
              <a:ext cx="2427845" cy="279797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Classification Report_Test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0385F-1D69-C94C-AE1C-6951D616A2C8}"/>
              </a:ext>
            </a:extLst>
          </p:cNvPr>
          <p:cNvGrpSpPr/>
          <p:nvPr/>
        </p:nvGrpSpPr>
        <p:grpSpPr>
          <a:xfrm>
            <a:off x="403546" y="4127083"/>
            <a:ext cx="2977661" cy="1126084"/>
            <a:chOff x="159653" y="5638131"/>
            <a:chExt cx="2977661" cy="11260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FABF4D-D1FD-5548-8E8B-6D1CFEE50461}"/>
                </a:ext>
              </a:extLst>
            </p:cNvPr>
            <p:cNvSpPr/>
            <p:nvPr/>
          </p:nvSpPr>
          <p:spPr>
            <a:xfrm>
              <a:off x="159653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88A0C5-BFDA-F449-9F4D-3A4B3FE15E0B}"/>
                </a:ext>
              </a:extLst>
            </p:cNvPr>
            <p:cNvSpPr/>
            <p:nvPr/>
          </p:nvSpPr>
          <p:spPr>
            <a:xfrm>
              <a:off x="439461" y="5638131"/>
              <a:ext cx="2427845" cy="279796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Classification Report_Train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E4AD432-5628-444B-83B0-89E180014A5A}"/>
              </a:ext>
            </a:extLst>
          </p:cNvPr>
          <p:cNvSpPr/>
          <p:nvPr/>
        </p:nvSpPr>
        <p:spPr>
          <a:xfrm>
            <a:off x="403546" y="6429644"/>
            <a:ext cx="11384908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COMMENTS: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signs of overfitting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E47166-CBFE-8941-B1C0-48A5CF8BC3AA}"/>
              </a:ext>
            </a:extLst>
          </p:cNvPr>
          <p:cNvSpPr/>
          <p:nvPr/>
        </p:nvSpPr>
        <p:spPr>
          <a:xfrm>
            <a:off x="7567299" y="963376"/>
            <a:ext cx="4533588" cy="5296359"/>
          </a:xfrm>
          <a:prstGeom prst="rect">
            <a:avLst/>
          </a:prstGeom>
          <a:noFill/>
          <a:ln w="9525">
            <a:solidFill>
              <a:srgbClr val="049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A333AB-4327-5F45-8279-5EA6F736E1EB}"/>
              </a:ext>
            </a:extLst>
          </p:cNvPr>
          <p:cNvGrpSpPr/>
          <p:nvPr/>
        </p:nvGrpSpPr>
        <p:grpSpPr>
          <a:xfrm>
            <a:off x="401710" y="2721799"/>
            <a:ext cx="3608201" cy="1083408"/>
            <a:chOff x="401710" y="2721799"/>
            <a:chExt cx="3608201" cy="108340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67AB63-45C5-F643-92A7-FCB2ED3BB08F}"/>
                </a:ext>
              </a:extLst>
            </p:cNvPr>
            <p:cNvSpPr/>
            <p:nvPr/>
          </p:nvSpPr>
          <p:spPr>
            <a:xfrm>
              <a:off x="401710" y="3110569"/>
              <a:ext cx="1071388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067B82-5F3B-0E44-87B2-B20E1376427A}"/>
                </a:ext>
              </a:extLst>
            </p:cNvPr>
            <p:cNvSpPr/>
            <p:nvPr/>
          </p:nvSpPr>
          <p:spPr>
            <a:xfrm>
              <a:off x="468510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0.0549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90C22B-EE29-A64A-9B47-41AA60D55AF6}"/>
                </a:ext>
              </a:extLst>
            </p:cNvPr>
            <p:cNvSpPr/>
            <p:nvPr/>
          </p:nvSpPr>
          <p:spPr>
            <a:xfrm>
              <a:off x="3046336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0.0575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5593626-10D5-E64F-9AA1-A9EBB201F3E6}"/>
                </a:ext>
              </a:extLst>
            </p:cNvPr>
            <p:cNvSpPr/>
            <p:nvPr/>
          </p:nvSpPr>
          <p:spPr>
            <a:xfrm>
              <a:off x="3011389" y="3110569"/>
              <a:ext cx="998522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5DB1217-FF9E-D546-B1FD-F684163FEA7A}"/>
                </a:ext>
              </a:extLst>
            </p:cNvPr>
            <p:cNvSpPr/>
            <p:nvPr/>
          </p:nvSpPr>
          <p:spPr>
            <a:xfrm>
              <a:off x="1698802" y="2721799"/>
              <a:ext cx="1086883" cy="1078316"/>
            </a:xfrm>
            <a:prstGeom prst="ellipse">
              <a:avLst/>
            </a:prstGeom>
            <a:solidFill>
              <a:srgbClr val="41B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Brier Score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BDF5A4F-378D-074B-AD6C-BE3C9D43D8E0}"/>
                </a:ext>
              </a:extLst>
            </p:cNvPr>
            <p:cNvCxnSpPr>
              <a:cxnSpLocks/>
              <a:stCxn id="28" idx="2"/>
              <a:endCxn id="23" idx="3"/>
            </p:cNvCxnSpPr>
            <p:nvPr/>
          </p:nvCxnSpPr>
          <p:spPr>
            <a:xfrm flipH="1">
              <a:off x="1473098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087D44B-6B62-3A41-BCC1-EA1E7D15BB87}"/>
                </a:ext>
              </a:extLst>
            </p:cNvPr>
            <p:cNvCxnSpPr>
              <a:cxnSpLocks/>
              <a:stCxn id="28" idx="6"/>
              <a:endCxn id="27" idx="1"/>
            </p:cNvCxnSpPr>
            <p:nvPr/>
          </p:nvCxnSpPr>
          <p:spPr>
            <a:xfrm>
              <a:off x="2785685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2430B3C-BD8D-154C-87F2-06627FD6265C}"/>
              </a:ext>
            </a:extLst>
          </p:cNvPr>
          <p:cNvGrpSpPr/>
          <p:nvPr/>
        </p:nvGrpSpPr>
        <p:grpSpPr>
          <a:xfrm>
            <a:off x="401710" y="1346230"/>
            <a:ext cx="3608201" cy="1078316"/>
            <a:chOff x="401710" y="1346230"/>
            <a:chExt cx="3608201" cy="107831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615DEC-2C86-744E-B1A1-3B35072E8387}"/>
                </a:ext>
              </a:extLst>
            </p:cNvPr>
            <p:cNvSpPr/>
            <p:nvPr/>
          </p:nvSpPr>
          <p:spPr>
            <a:xfrm>
              <a:off x="1698802" y="1346230"/>
              <a:ext cx="1086883" cy="10783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AUC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ABCDC64-23D6-1746-AA63-16FC858CB764}"/>
                </a:ext>
              </a:extLst>
            </p:cNvPr>
            <p:cNvSpPr/>
            <p:nvPr/>
          </p:nvSpPr>
          <p:spPr>
            <a:xfrm>
              <a:off x="401710" y="1727984"/>
              <a:ext cx="1071388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1E46DB4-B2B1-2841-9DB4-E8ADF1693D51}"/>
                </a:ext>
              </a:extLst>
            </p:cNvPr>
            <p:cNvSpPr/>
            <p:nvPr/>
          </p:nvSpPr>
          <p:spPr>
            <a:xfrm>
              <a:off x="538848" y="2084068"/>
              <a:ext cx="777777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0.894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219AEF-A043-7A47-99CF-1172CDFCAD64}"/>
                </a:ext>
              </a:extLst>
            </p:cNvPr>
            <p:cNvSpPr/>
            <p:nvPr/>
          </p:nvSpPr>
          <p:spPr>
            <a:xfrm>
              <a:off x="3116674" y="2084068"/>
              <a:ext cx="7777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0.880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7F1DC79-E1A8-334F-AD0D-04ED2DAB5098}"/>
                </a:ext>
              </a:extLst>
            </p:cNvPr>
            <p:cNvCxnSpPr>
              <a:cxnSpLocks/>
              <a:stCxn id="31" idx="2"/>
              <a:endCxn id="44" idx="3"/>
            </p:cNvCxnSpPr>
            <p:nvPr/>
          </p:nvCxnSpPr>
          <p:spPr>
            <a:xfrm flipH="1" flipV="1">
              <a:off x="1473098" y="1881873"/>
              <a:ext cx="225704" cy="3515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CD71E5-1040-2045-A4C3-459390EA5ADB}"/>
                </a:ext>
              </a:extLst>
            </p:cNvPr>
            <p:cNvSpPr/>
            <p:nvPr/>
          </p:nvSpPr>
          <p:spPr>
            <a:xfrm>
              <a:off x="3011389" y="1726881"/>
              <a:ext cx="998522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888CAC7-CBCF-CD4F-9FD6-3CD213C2291B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2785685" y="1877269"/>
              <a:ext cx="225704" cy="3501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F691D4-022A-AF45-A34D-65CD8013DFB9}"/>
              </a:ext>
            </a:extLst>
          </p:cNvPr>
          <p:cNvGrpSpPr/>
          <p:nvPr/>
        </p:nvGrpSpPr>
        <p:grpSpPr>
          <a:xfrm>
            <a:off x="403546" y="5406021"/>
            <a:ext cx="4013022" cy="973694"/>
            <a:chOff x="403546" y="5406021"/>
            <a:chExt cx="4013022" cy="9736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26417C-00F5-7542-9DBF-FA03EA7272EE}"/>
                </a:ext>
              </a:extLst>
            </p:cNvPr>
            <p:cNvSpPr/>
            <p:nvPr/>
          </p:nvSpPr>
          <p:spPr>
            <a:xfrm>
              <a:off x="403546" y="5406021"/>
              <a:ext cx="1214240" cy="30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Complexity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7819AD-1A83-5144-BCB8-BB05A082BF00}"/>
                </a:ext>
              </a:extLst>
            </p:cNvPr>
            <p:cNvSpPr/>
            <p:nvPr/>
          </p:nvSpPr>
          <p:spPr>
            <a:xfrm>
              <a:off x="403546" y="5766955"/>
              <a:ext cx="40130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Total number of features using: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463 features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7B1EDE6-A4BE-A04A-98D7-17074D98F6C2}"/>
                </a:ext>
              </a:extLst>
            </p:cNvPr>
            <p:cNvSpPr/>
            <p:nvPr/>
          </p:nvSpPr>
          <p:spPr>
            <a:xfrm>
              <a:off x="403546" y="6071938"/>
              <a:ext cx="37244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Time running models: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13.4s 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Colab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F4D40A0F-C8B6-6947-80FE-1CFF409B90B9}"/>
              </a:ext>
            </a:extLst>
          </p:cNvPr>
          <p:cNvSpPr/>
          <p:nvPr/>
        </p:nvSpPr>
        <p:spPr>
          <a:xfrm>
            <a:off x="4624702" y="6086083"/>
            <a:ext cx="2145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5435" indent="-305435"/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models tried: 10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1C98EF-F0F0-A84D-BC4E-CC9D7BF6E5A4}"/>
              </a:ext>
            </a:extLst>
          </p:cNvPr>
          <p:cNvSpPr/>
          <p:nvPr/>
        </p:nvSpPr>
        <p:spPr>
          <a:xfrm>
            <a:off x="7567299" y="898035"/>
            <a:ext cx="2540857" cy="307777"/>
          </a:xfrm>
          <a:prstGeom prst="rect">
            <a:avLst/>
          </a:prstGeom>
          <a:solidFill>
            <a:srgbClr val="0499DE"/>
          </a:solidFill>
          <a:ln>
            <a:solidFill>
              <a:srgbClr val="0499D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 Importance</a:t>
            </a:r>
          </a:p>
        </p:txBody>
      </p:sp>
      <p:pic>
        <p:nvPicPr>
          <p:cNvPr id="3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1BCE9FF-C707-44B3-BCCC-4DF6D57D8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988" y="1216322"/>
            <a:ext cx="2946041" cy="2820952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BBEFB521-889B-46BF-8873-E459F71FD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84" t="19361"/>
          <a:stretch/>
        </p:blipFill>
        <p:spPr>
          <a:xfrm>
            <a:off x="3894451" y="4471214"/>
            <a:ext cx="2693219" cy="756851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1E8F821E-8EB4-4272-A228-F2385084DF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37" t="18784"/>
          <a:stretch/>
        </p:blipFill>
        <p:spPr>
          <a:xfrm>
            <a:off x="621419" y="4518839"/>
            <a:ext cx="2461205" cy="68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8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close up of a map&#10;&#10;Description automatically generated">
            <a:extLst>
              <a:ext uri="{FF2B5EF4-FFF2-40B4-BE49-F238E27FC236}">
                <a16:creationId xmlns:a16="http://schemas.microsoft.com/office/drawing/2014/main" id="{26CEF3F4-446C-3647-89DA-697B3315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290" y="1234560"/>
            <a:ext cx="3155322" cy="280770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F6915D-2053-A840-B842-022B0D882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989" y="963376"/>
            <a:ext cx="4366185" cy="5277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C8DB3-545B-2A4E-BE51-3D7ECBD1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Logistic regression (2) – </a:t>
            </a:r>
            <a:r>
              <a:rPr lang="en-US" b="1" dirty="0">
                <a:solidFill>
                  <a:srgbClr val="FF708B"/>
                </a:solidFill>
              </a:rPr>
              <a:t>IMPUTING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8DE93-0232-774B-A165-506FFBBE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EE4341-0375-8244-88BC-6937963F0906}"/>
              </a:ext>
            </a:extLst>
          </p:cNvPr>
          <p:cNvGrpSpPr/>
          <p:nvPr/>
        </p:nvGrpSpPr>
        <p:grpSpPr>
          <a:xfrm>
            <a:off x="3770361" y="4124855"/>
            <a:ext cx="2977661" cy="1128312"/>
            <a:chOff x="3770361" y="5635903"/>
            <a:chExt cx="2977661" cy="11283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438391-6727-CD4E-BE13-E347369B4983}"/>
                </a:ext>
              </a:extLst>
            </p:cNvPr>
            <p:cNvSpPr/>
            <p:nvPr/>
          </p:nvSpPr>
          <p:spPr>
            <a:xfrm>
              <a:off x="3770361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6E4A76-459B-934B-85C0-319F1E1BBA59}"/>
                </a:ext>
              </a:extLst>
            </p:cNvPr>
            <p:cNvSpPr/>
            <p:nvPr/>
          </p:nvSpPr>
          <p:spPr>
            <a:xfrm>
              <a:off x="4067320" y="5635903"/>
              <a:ext cx="2427845" cy="279797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Classification Report_Test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CAC5F5-3132-D848-9D96-8A9152DF5CF0}"/>
              </a:ext>
            </a:extLst>
          </p:cNvPr>
          <p:cNvGrpSpPr/>
          <p:nvPr/>
        </p:nvGrpSpPr>
        <p:grpSpPr>
          <a:xfrm>
            <a:off x="403546" y="4127083"/>
            <a:ext cx="2977661" cy="1126084"/>
            <a:chOff x="159653" y="5638131"/>
            <a:chExt cx="2977661" cy="11260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809BC8-EE9F-8D43-89E0-5575ADB4B1A3}"/>
                </a:ext>
              </a:extLst>
            </p:cNvPr>
            <p:cNvSpPr/>
            <p:nvPr/>
          </p:nvSpPr>
          <p:spPr>
            <a:xfrm>
              <a:off x="159653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8FD0B2-92ED-3E48-B433-A42ACB0FF0B6}"/>
                </a:ext>
              </a:extLst>
            </p:cNvPr>
            <p:cNvSpPr/>
            <p:nvPr/>
          </p:nvSpPr>
          <p:spPr>
            <a:xfrm>
              <a:off x="439461" y="5638131"/>
              <a:ext cx="2427845" cy="279796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Classification Report_Train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9B435AB-57A5-314C-9D6E-C815D1154909}"/>
              </a:ext>
            </a:extLst>
          </p:cNvPr>
          <p:cNvGrpSpPr/>
          <p:nvPr/>
        </p:nvGrpSpPr>
        <p:grpSpPr>
          <a:xfrm>
            <a:off x="401710" y="2721799"/>
            <a:ext cx="3608201" cy="1083408"/>
            <a:chOff x="401710" y="2721799"/>
            <a:chExt cx="3608201" cy="108340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EF4CB6-7AC2-6C41-AA92-F50A8C6CC623}"/>
                </a:ext>
              </a:extLst>
            </p:cNvPr>
            <p:cNvSpPr/>
            <p:nvPr/>
          </p:nvSpPr>
          <p:spPr>
            <a:xfrm>
              <a:off x="401710" y="3110569"/>
              <a:ext cx="1071388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6C8861-B1D0-2248-8CDC-A0C9F734B90B}"/>
                </a:ext>
              </a:extLst>
            </p:cNvPr>
            <p:cNvSpPr/>
            <p:nvPr/>
          </p:nvSpPr>
          <p:spPr>
            <a:xfrm>
              <a:off x="468510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0.0596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0B0D7F-379B-BF43-8FC6-B73176ECEBE4}"/>
                </a:ext>
              </a:extLst>
            </p:cNvPr>
            <p:cNvSpPr/>
            <p:nvPr/>
          </p:nvSpPr>
          <p:spPr>
            <a:xfrm>
              <a:off x="3046336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0.0617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AE074D-47CF-8D49-98C3-6FC598AE9FA4}"/>
                </a:ext>
              </a:extLst>
            </p:cNvPr>
            <p:cNvSpPr/>
            <p:nvPr/>
          </p:nvSpPr>
          <p:spPr>
            <a:xfrm>
              <a:off x="3011389" y="3110569"/>
              <a:ext cx="998522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29C948E-D3AB-4F4D-93B7-E0A3576E3C30}"/>
                </a:ext>
              </a:extLst>
            </p:cNvPr>
            <p:cNvSpPr/>
            <p:nvPr/>
          </p:nvSpPr>
          <p:spPr>
            <a:xfrm>
              <a:off x="1698802" y="2721799"/>
              <a:ext cx="1086883" cy="1078316"/>
            </a:xfrm>
            <a:prstGeom prst="ellipse">
              <a:avLst/>
            </a:prstGeom>
            <a:solidFill>
              <a:srgbClr val="41B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Brier Score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BC4B91D-AE13-144F-91F5-4CC9957FE521}"/>
                </a:ext>
              </a:extLst>
            </p:cNvPr>
            <p:cNvCxnSpPr>
              <a:cxnSpLocks/>
              <a:stCxn id="22" idx="2"/>
              <a:endCxn id="18" idx="3"/>
            </p:cNvCxnSpPr>
            <p:nvPr/>
          </p:nvCxnSpPr>
          <p:spPr>
            <a:xfrm flipH="1">
              <a:off x="1473098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94B79E5-F42E-844C-BBCB-F324ED97E4BA}"/>
                </a:ext>
              </a:extLst>
            </p:cNvPr>
            <p:cNvCxnSpPr>
              <a:cxnSpLocks/>
              <a:stCxn id="22" idx="6"/>
              <a:endCxn id="21" idx="1"/>
            </p:cNvCxnSpPr>
            <p:nvPr/>
          </p:nvCxnSpPr>
          <p:spPr>
            <a:xfrm>
              <a:off x="2785685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2921CC-5D76-FE41-8305-AFBC6E373A8A}"/>
              </a:ext>
            </a:extLst>
          </p:cNvPr>
          <p:cNvGrpSpPr/>
          <p:nvPr/>
        </p:nvGrpSpPr>
        <p:grpSpPr>
          <a:xfrm>
            <a:off x="401710" y="1346230"/>
            <a:ext cx="3608201" cy="1078316"/>
            <a:chOff x="401710" y="1346230"/>
            <a:chExt cx="3608201" cy="107831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9F997-B0AA-004C-943F-93E4DBF6956A}"/>
                </a:ext>
              </a:extLst>
            </p:cNvPr>
            <p:cNvSpPr/>
            <p:nvPr/>
          </p:nvSpPr>
          <p:spPr>
            <a:xfrm>
              <a:off x="1698802" y="1346230"/>
              <a:ext cx="1086883" cy="10783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BEA16B9-0526-D146-A534-50C4CCD2B4D6}"/>
                </a:ext>
              </a:extLst>
            </p:cNvPr>
            <p:cNvSpPr/>
            <p:nvPr/>
          </p:nvSpPr>
          <p:spPr>
            <a:xfrm>
              <a:off x="401710" y="1727984"/>
              <a:ext cx="1071388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264CC1-2A93-C448-B9EC-1C254E31C5F2}"/>
                </a:ext>
              </a:extLst>
            </p:cNvPr>
            <p:cNvSpPr/>
            <p:nvPr/>
          </p:nvSpPr>
          <p:spPr>
            <a:xfrm>
              <a:off x="538848" y="2084068"/>
              <a:ext cx="777777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0.869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F7FBF5F-E63F-F942-93E8-B98E0504130E}"/>
                </a:ext>
              </a:extLst>
            </p:cNvPr>
            <p:cNvSpPr/>
            <p:nvPr/>
          </p:nvSpPr>
          <p:spPr>
            <a:xfrm>
              <a:off x="3116674" y="2084068"/>
              <a:ext cx="7777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0.859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2FF7EC-B814-1249-9989-EACAA508C56F}"/>
                </a:ext>
              </a:extLst>
            </p:cNvPr>
            <p:cNvCxnSpPr>
              <a:cxnSpLocks/>
              <a:stCxn id="25" idx="2"/>
              <a:endCxn id="28" idx="3"/>
            </p:cNvCxnSpPr>
            <p:nvPr/>
          </p:nvCxnSpPr>
          <p:spPr>
            <a:xfrm flipH="1" flipV="1">
              <a:off x="1473098" y="1881873"/>
              <a:ext cx="225704" cy="3515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F8AF4F-C937-FA4D-B138-2D6A276F64EC}"/>
                </a:ext>
              </a:extLst>
            </p:cNvPr>
            <p:cNvSpPr/>
            <p:nvPr/>
          </p:nvSpPr>
          <p:spPr>
            <a:xfrm>
              <a:off x="3011389" y="1726881"/>
              <a:ext cx="998522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39CA17-9156-AF4C-A55A-7D4BA7893DB0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785685" y="1877269"/>
              <a:ext cx="225704" cy="3501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D0C28C1-E406-3148-AD31-2F5BA5697C1B}"/>
              </a:ext>
            </a:extLst>
          </p:cNvPr>
          <p:cNvSpPr/>
          <p:nvPr/>
        </p:nvSpPr>
        <p:spPr>
          <a:xfrm>
            <a:off x="403546" y="6429644"/>
            <a:ext cx="11384908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COMMENTS: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signs of overfitting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8D5CC5-E0AE-C247-B58B-26DF24BC91D1}"/>
              </a:ext>
            </a:extLst>
          </p:cNvPr>
          <p:cNvGrpSpPr/>
          <p:nvPr/>
        </p:nvGrpSpPr>
        <p:grpSpPr>
          <a:xfrm>
            <a:off x="403546" y="5406021"/>
            <a:ext cx="4013022" cy="973694"/>
            <a:chOff x="403546" y="5406021"/>
            <a:chExt cx="4013022" cy="97369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A951AC8-AFFD-5E44-8965-BB922B4DA7A1}"/>
                </a:ext>
              </a:extLst>
            </p:cNvPr>
            <p:cNvSpPr/>
            <p:nvPr/>
          </p:nvSpPr>
          <p:spPr>
            <a:xfrm>
              <a:off x="403546" y="5406021"/>
              <a:ext cx="1214240" cy="30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Complexity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8B6B75F-E7DE-8245-A996-921FE3728E11}"/>
                </a:ext>
              </a:extLst>
            </p:cNvPr>
            <p:cNvSpPr/>
            <p:nvPr/>
          </p:nvSpPr>
          <p:spPr>
            <a:xfrm>
              <a:off x="403546" y="5766955"/>
              <a:ext cx="40130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Total number of features using: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177 features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A663FBB-2696-F140-8CA3-A9616FAF20F5}"/>
                </a:ext>
              </a:extLst>
            </p:cNvPr>
            <p:cNvSpPr/>
            <p:nvPr/>
          </p:nvSpPr>
          <p:spPr>
            <a:xfrm>
              <a:off x="403546" y="6071938"/>
              <a:ext cx="37244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Time running models: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9.85s 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Colab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ED09C0-0C78-B14E-8516-08F07C2441B5}"/>
              </a:ext>
            </a:extLst>
          </p:cNvPr>
          <p:cNvGrpSpPr/>
          <p:nvPr/>
        </p:nvGrpSpPr>
        <p:grpSpPr>
          <a:xfrm>
            <a:off x="7567299" y="898035"/>
            <a:ext cx="4533588" cy="5361700"/>
            <a:chOff x="7567299" y="898035"/>
            <a:chExt cx="4533588" cy="53617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93616D8-6D00-D64E-83FF-8444F473B70A}"/>
                </a:ext>
              </a:extLst>
            </p:cNvPr>
            <p:cNvSpPr/>
            <p:nvPr/>
          </p:nvSpPr>
          <p:spPr>
            <a:xfrm>
              <a:off x="7567299" y="898035"/>
              <a:ext cx="2540857" cy="307777"/>
            </a:xfrm>
            <a:prstGeom prst="rect">
              <a:avLst/>
            </a:prstGeom>
            <a:solidFill>
              <a:srgbClr val="0499DE"/>
            </a:solidFill>
            <a:ln>
              <a:solidFill>
                <a:srgbClr val="0499DE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Feature Importance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DE0829-09AC-B549-A308-3FAE9E8D0980}"/>
                </a:ext>
              </a:extLst>
            </p:cNvPr>
            <p:cNvSpPr/>
            <p:nvPr/>
          </p:nvSpPr>
          <p:spPr>
            <a:xfrm>
              <a:off x="7567299" y="963376"/>
              <a:ext cx="4533588" cy="5296359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 descr="A picture containing knife&#10;&#10;Description automatically generated">
            <a:extLst>
              <a:ext uri="{FF2B5EF4-FFF2-40B4-BE49-F238E27FC236}">
                <a16:creationId xmlns:a16="http://schemas.microsoft.com/office/drawing/2014/main" id="{39395AD8-6A83-DD49-8CC7-793A06C5D8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2" t="-4097"/>
          <a:stretch/>
        </p:blipFill>
        <p:spPr>
          <a:xfrm>
            <a:off x="3793806" y="4417292"/>
            <a:ext cx="2939366" cy="784421"/>
          </a:xfrm>
          <a:prstGeom prst="rect">
            <a:avLst/>
          </a:prstGeom>
        </p:spPr>
      </p:pic>
      <p:pic>
        <p:nvPicPr>
          <p:cNvPr id="55" name="Picture 54" descr="A picture containing knife&#10;&#10;Description automatically generated">
            <a:extLst>
              <a:ext uri="{FF2B5EF4-FFF2-40B4-BE49-F238E27FC236}">
                <a16:creationId xmlns:a16="http://schemas.microsoft.com/office/drawing/2014/main" id="{11095A15-9F26-E04D-BB73-C0EDD731F7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46" r="1126"/>
          <a:stretch/>
        </p:blipFill>
        <p:spPr>
          <a:xfrm>
            <a:off x="515402" y="4463486"/>
            <a:ext cx="2795465" cy="67696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CBE284E-F482-0346-BC6D-1357CFE3F64A}"/>
              </a:ext>
            </a:extLst>
          </p:cNvPr>
          <p:cNvSpPr/>
          <p:nvPr/>
        </p:nvSpPr>
        <p:spPr>
          <a:xfrm>
            <a:off x="4624702" y="6086083"/>
            <a:ext cx="2025363" cy="27699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305435" indent="-305435"/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models tried: 2</a:t>
            </a:r>
            <a:endParaRPr lang="en-US" sz="12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10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D1D6BE03-E723-F84E-9AF2-7388ED19B4D4}"/>
              </a:ext>
            </a:extLst>
          </p:cNvPr>
          <p:cNvGrpSpPr/>
          <p:nvPr/>
        </p:nvGrpSpPr>
        <p:grpSpPr>
          <a:xfrm>
            <a:off x="8863997" y="1106600"/>
            <a:ext cx="3099791" cy="4491768"/>
            <a:chOff x="8726211" y="1106600"/>
            <a:chExt cx="3099791" cy="4491768"/>
          </a:xfrm>
        </p:grpSpPr>
        <p:pic>
          <p:nvPicPr>
            <p:cNvPr id="55" name="Picture 5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84D42FA-640F-804B-BCC7-A5A5AFE70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891"/>
            <a:stretch/>
          </p:blipFill>
          <p:spPr>
            <a:xfrm>
              <a:off x="10491306" y="1106600"/>
              <a:ext cx="1334696" cy="4491768"/>
            </a:xfrm>
            <a:prstGeom prst="rect">
              <a:avLst/>
            </a:prstGeom>
          </p:spPr>
        </p:pic>
        <p:pic>
          <p:nvPicPr>
            <p:cNvPr id="57" name="Picture 5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72E307E-FF6F-9740-A2D7-A41710BFA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411"/>
            <a:stretch/>
          </p:blipFill>
          <p:spPr>
            <a:xfrm>
              <a:off x="8726211" y="1106600"/>
              <a:ext cx="1760602" cy="449176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FC8DB3-545B-2A4E-BE51-3D7ECBD1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Logistic regression (3) – </a:t>
            </a:r>
            <a:r>
              <a:rPr lang="en-US" b="1" dirty="0">
                <a:solidFill>
                  <a:srgbClr val="FF708B"/>
                </a:solidFill>
              </a:rPr>
              <a:t>PCA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8DE93-0232-774B-A165-506FFBBE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8B954E-29B3-C047-9C54-663848C6C419}"/>
              </a:ext>
            </a:extLst>
          </p:cNvPr>
          <p:cNvGrpSpPr/>
          <p:nvPr/>
        </p:nvGrpSpPr>
        <p:grpSpPr>
          <a:xfrm>
            <a:off x="7567299" y="898035"/>
            <a:ext cx="4533588" cy="5361700"/>
            <a:chOff x="7567299" y="898035"/>
            <a:chExt cx="4533588" cy="53617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8AD002-3627-ED46-BC3F-921F3286F23A}"/>
                </a:ext>
              </a:extLst>
            </p:cNvPr>
            <p:cNvSpPr/>
            <p:nvPr/>
          </p:nvSpPr>
          <p:spPr>
            <a:xfrm>
              <a:off x="7567299" y="898035"/>
              <a:ext cx="2540857" cy="307777"/>
            </a:xfrm>
            <a:prstGeom prst="rect">
              <a:avLst/>
            </a:prstGeom>
            <a:solidFill>
              <a:srgbClr val="0499DE"/>
            </a:solidFill>
            <a:ln>
              <a:solidFill>
                <a:srgbClr val="0499DE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Feature Importance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51E49E-906C-CD4F-872E-C1A6A1739958}"/>
                </a:ext>
              </a:extLst>
            </p:cNvPr>
            <p:cNvSpPr/>
            <p:nvPr/>
          </p:nvSpPr>
          <p:spPr>
            <a:xfrm>
              <a:off x="7567299" y="963376"/>
              <a:ext cx="4533588" cy="5296359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29744B2-76A0-3F42-B0DE-F63429A8C272}"/>
              </a:ext>
            </a:extLst>
          </p:cNvPr>
          <p:cNvGrpSpPr/>
          <p:nvPr/>
        </p:nvGrpSpPr>
        <p:grpSpPr>
          <a:xfrm>
            <a:off x="3770361" y="4124855"/>
            <a:ext cx="2977661" cy="1128312"/>
            <a:chOff x="3770361" y="5635903"/>
            <a:chExt cx="2977661" cy="11283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CA39E3-6102-F942-8D26-DE655060BF47}"/>
                </a:ext>
              </a:extLst>
            </p:cNvPr>
            <p:cNvSpPr/>
            <p:nvPr/>
          </p:nvSpPr>
          <p:spPr>
            <a:xfrm>
              <a:off x="3770361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2E17BC-8402-B246-8D3B-2011A70C2EF4}"/>
                </a:ext>
              </a:extLst>
            </p:cNvPr>
            <p:cNvSpPr/>
            <p:nvPr/>
          </p:nvSpPr>
          <p:spPr>
            <a:xfrm>
              <a:off x="4067320" y="5635903"/>
              <a:ext cx="2427845" cy="279797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Classification Report_Test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C9A70-EB77-6B4A-80C2-2D39D36EE5F6}"/>
              </a:ext>
            </a:extLst>
          </p:cNvPr>
          <p:cNvGrpSpPr/>
          <p:nvPr/>
        </p:nvGrpSpPr>
        <p:grpSpPr>
          <a:xfrm>
            <a:off x="403546" y="4127083"/>
            <a:ext cx="2977661" cy="1126084"/>
            <a:chOff x="159653" y="5638131"/>
            <a:chExt cx="2977661" cy="11260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994A60-FC5C-1641-BFB8-9F8C3C4A9BE9}"/>
                </a:ext>
              </a:extLst>
            </p:cNvPr>
            <p:cNvSpPr/>
            <p:nvPr/>
          </p:nvSpPr>
          <p:spPr>
            <a:xfrm>
              <a:off x="159653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4086CD-960B-C34E-BBD9-6A5CEE91D1E9}"/>
                </a:ext>
              </a:extLst>
            </p:cNvPr>
            <p:cNvSpPr/>
            <p:nvPr/>
          </p:nvSpPr>
          <p:spPr>
            <a:xfrm>
              <a:off x="439461" y="5638131"/>
              <a:ext cx="2427845" cy="279796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Classification Report_Train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567CA9-B1A4-264B-915D-F1B99ACA66C5}"/>
              </a:ext>
            </a:extLst>
          </p:cNvPr>
          <p:cNvGrpSpPr/>
          <p:nvPr/>
        </p:nvGrpSpPr>
        <p:grpSpPr>
          <a:xfrm>
            <a:off x="401710" y="2721799"/>
            <a:ext cx="3608201" cy="1083408"/>
            <a:chOff x="401710" y="2721799"/>
            <a:chExt cx="3608201" cy="10834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BCF569-85B4-1C41-8062-59B81296BBE5}"/>
                </a:ext>
              </a:extLst>
            </p:cNvPr>
            <p:cNvSpPr/>
            <p:nvPr/>
          </p:nvSpPr>
          <p:spPr>
            <a:xfrm>
              <a:off x="401710" y="3110569"/>
              <a:ext cx="1071388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7ECEFC-D182-9949-AF00-5735CEB728A0}"/>
                </a:ext>
              </a:extLst>
            </p:cNvPr>
            <p:cNvSpPr/>
            <p:nvPr/>
          </p:nvSpPr>
          <p:spPr>
            <a:xfrm>
              <a:off x="468510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0.0559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33E558-B887-E843-93A8-34198A3D9E5A}"/>
                </a:ext>
              </a:extLst>
            </p:cNvPr>
            <p:cNvSpPr/>
            <p:nvPr/>
          </p:nvSpPr>
          <p:spPr>
            <a:xfrm>
              <a:off x="3046336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0.0579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D17BB5-3438-084B-B1B9-F8D21155B06A}"/>
                </a:ext>
              </a:extLst>
            </p:cNvPr>
            <p:cNvSpPr/>
            <p:nvPr/>
          </p:nvSpPr>
          <p:spPr>
            <a:xfrm>
              <a:off x="3011389" y="3110569"/>
              <a:ext cx="998522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022E576-F078-1747-83C2-D8CC777B890B}"/>
                </a:ext>
              </a:extLst>
            </p:cNvPr>
            <p:cNvSpPr/>
            <p:nvPr/>
          </p:nvSpPr>
          <p:spPr>
            <a:xfrm>
              <a:off x="1698802" y="2721799"/>
              <a:ext cx="1086883" cy="1078316"/>
            </a:xfrm>
            <a:prstGeom prst="ellipse">
              <a:avLst/>
            </a:prstGeom>
            <a:solidFill>
              <a:srgbClr val="41B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Brier Score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577270-00EB-CD46-88A7-F8F9AD743E3A}"/>
                </a:ext>
              </a:extLst>
            </p:cNvPr>
            <p:cNvCxnSpPr>
              <a:cxnSpLocks/>
              <a:stCxn id="23" idx="2"/>
              <a:endCxn id="19" idx="3"/>
            </p:cNvCxnSpPr>
            <p:nvPr/>
          </p:nvCxnSpPr>
          <p:spPr>
            <a:xfrm flipH="1">
              <a:off x="1473098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D369BC-789E-7948-93E2-44C06C7C8E9D}"/>
                </a:ext>
              </a:extLst>
            </p:cNvPr>
            <p:cNvCxnSpPr>
              <a:cxnSpLocks/>
              <a:stCxn id="23" idx="6"/>
              <a:endCxn id="22" idx="1"/>
            </p:cNvCxnSpPr>
            <p:nvPr/>
          </p:nvCxnSpPr>
          <p:spPr>
            <a:xfrm>
              <a:off x="2785685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075C7C-8F0B-C042-9E57-C0536C613D06}"/>
              </a:ext>
            </a:extLst>
          </p:cNvPr>
          <p:cNvGrpSpPr/>
          <p:nvPr/>
        </p:nvGrpSpPr>
        <p:grpSpPr>
          <a:xfrm>
            <a:off x="401710" y="1346230"/>
            <a:ext cx="3608201" cy="1078316"/>
            <a:chOff x="401710" y="1346230"/>
            <a:chExt cx="3608201" cy="107831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2700B68-B083-0B4B-8908-728BC861DFF9}"/>
                </a:ext>
              </a:extLst>
            </p:cNvPr>
            <p:cNvSpPr/>
            <p:nvPr/>
          </p:nvSpPr>
          <p:spPr>
            <a:xfrm>
              <a:off x="1698802" y="1346230"/>
              <a:ext cx="1086883" cy="10783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4DB9EEE-573F-5347-A8D8-0A0ABC7DA957}"/>
                </a:ext>
              </a:extLst>
            </p:cNvPr>
            <p:cNvSpPr/>
            <p:nvPr/>
          </p:nvSpPr>
          <p:spPr>
            <a:xfrm>
              <a:off x="401710" y="1727984"/>
              <a:ext cx="1071388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856813-00A6-9843-9A74-D433E11E84AA}"/>
                </a:ext>
              </a:extLst>
            </p:cNvPr>
            <p:cNvSpPr/>
            <p:nvPr/>
          </p:nvSpPr>
          <p:spPr>
            <a:xfrm>
              <a:off x="538848" y="2084068"/>
              <a:ext cx="777777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0.891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EA52D5-ABCF-7940-8515-0E1C825FF14D}"/>
                </a:ext>
              </a:extLst>
            </p:cNvPr>
            <p:cNvSpPr/>
            <p:nvPr/>
          </p:nvSpPr>
          <p:spPr>
            <a:xfrm>
              <a:off x="3116674" y="2084068"/>
              <a:ext cx="7777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0.880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88A2D72-480E-3648-80A5-4424053902A5}"/>
                </a:ext>
              </a:extLst>
            </p:cNvPr>
            <p:cNvCxnSpPr>
              <a:cxnSpLocks/>
              <a:stCxn id="27" idx="2"/>
              <a:endCxn id="28" idx="3"/>
            </p:cNvCxnSpPr>
            <p:nvPr/>
          </p:nvCxnSpPr>
          <p:spPr>
            <a:xfrm flipH="1" flipV="1">
              <a:off x="1473098" y="1881873"/>
              <a:ext cx="225704" cy="3515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978147-D1DA-6549-B371-D223C40B0888}"/>
                </a:ext>
              </a:extLst>
            </p:cNvPr>
            <p:cNvSpPr/>
            <p:nvPr/>
          </p:nvSpPr>
          <p:spPr>
            <a:xfrm>
              <a:off x="3011389" y="1726881"/>
              <a:ext cx="998522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694FE31-9998-E14D-BD55-FAAEBE7ED200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785685" y="1877269"/>
              <a:ext cx="225704" cy="3501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D587A9-EA31-5144-A73E-2CEF37BB7599}"/>
              </a:ext>
            </a:extLst>
          </p:cNvPr>
          <p:cNvGrpSpPr/>
          <p:nvPr/>
        </p:nvGrpSpPr>
        <p:grpSpPr>
          <a:xfrm>
            <a:off x="403546" y="5406021"/>
            <a:ext cx="4013022" cy="973694"/>
            <a:chOff x="403546" y="5406021"/>
            <a:chExt cx="4013022" cy="97369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A26A7B6-0BA9-1F41-A1AD-D36E82979528}"/>
                </a:ext>
              </a:extLst>
            </p:cNvPr>
            <p:cNvSpPr/>
            <p:nvPr/>
          </p:nvSpPr>
          <p:spPr>
            <a:xfrm>
              <a:off x="403546" y="5406021"/>
              <a:ext cx="1214240" cy="30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Complexity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DA62B9-2E87-6148-B600-D8E1B5F46FB4}"/>
                </a:ext>
              </a:extLst>
            </p:cNvPr>
            <p:cNvSpPr/>
            <p:nvPr/>
          </p:nvSpPr>
          <p:spPr>
            <a:xfrm>
              <a:off x="403546" y="5766955"/>
              <a:ext cx="40130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Total number of features using: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712 features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856B09-6531-054B-8859-A08048AA3F3E}"/>
                </a:ext>
              </a:extLst>
            </p:cNvPr>
            <p:cNvSpPr/>
            <p:nvPr/>
          </p:nvSpPr>
          <p:spPr>
            <a:xfrm>
              <a:off x="403546" y="6071938"/>
              <a:ext cx="37244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Time running models: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22.6s 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Colab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D7D4706-1DFE-004F-92D4-CE077FCE990B}"/>
              </a:ext>
            </a:extLst>
          </p:cNvPr>
          <p:cNvSpPr/>
          <p:nvPr/>
        </p:nvSpPr>
        <p:spPr>
          <a:xfrm>
            <a:off x="403546" y="6429644"/>
            <a:ext cx="11384908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COMMENTS: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signs of overfitting, most of the top feature importance are binary data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5BDAF44-A5CB-8441-9EA5-D1A911E92F69}"/>
              </a:ext>
            </a:extLst>
          </p:cNvPr>
          <p:cNvGrpSpPr/>
          <p:nvPr/>
        </p:nvGrpSpPr>
        <p:grpSpPr>
          <a:xfrm>
            <a:off x="7607806" y="4522354"/>
            <a:ext cx="2500350" cy="1703472"/>
            <a:chOff x="7648315" y="1314927"/>
            <a:chExt cx="3910135" cy="2663949"/>
          </a:xfrm>
        </p:grpSpPr>
        <p:pic>
          <p:nvPicPr>
            <p:cNvPr id="42" name="Picture 41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0A308A60-8CD1-F04A-ACD0-55ABAB15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315" y="1314927"/>
              <a:ext cx="3910135" cy="2663949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E1EF2A-944A-064E-A863-8FE68F539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5112" y="1454564"/>
              <a:ext cx="0" cy="2261651"/>
            </a:xfrm>
            <a:prstGeom prst="line">
              <a:avLst/>
            </a:prstGeom>
            <a:ln w="19050">
              <a:solidFill>
                <a:srgbClr val="FF70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3CC3DE05-D5EE-1A49-AE65-C72DADEE7282}"/>
              </a:ext>
            </a:extLst>
          </p:cNvPr>
          <p:cNvSpPr/>
          <p:nvPr/>
        </p:nvSpPr>
        <p:spPr>
          <a:xfrm>
            <a:off x="10136137" y="5738850"/>
            <a:ext cx="1966185" cy="461665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Using 70 out of 138 principle components</a:t>
            </a:r>
          </a:p>
        </p:txBody>
      </p:sp>
      <p:pic>
        <p:nvPicPr>
          <p:cNvPr id="47" name="Picture 46" descr="A close up of a map&#10;&#10;Description automatically generated">
            <a:extLst>
              <a:ext uri="{FF2B5EF4-FFF2-40B4-BE49-F238E27FC236}">
                <a16:creationId xmlns:a16="http://schemas.microsoft.com/office/drawing/2014/main" id="{1D07193E-0B50-2B4E-B2F6-B9E0AB54A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896" y="1205812"/>
            <a:ext cx="3175367" cy="2825538"/>
          </a:xfrm>
          <a:prstGeom prst="rect">
            <a:avLst/>
          </a:prstGeom>
        </p:spPr>
      </p:pic>
      <p:pic>
        <p:nvPicPr>
          <p:cNvPr id="51" name="Picture 5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3F6881-71E2-7C45-B8D3-16651B5A6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06"/>
          <a:stretch/>
        </p:blipFill>
        <p:spPr>
          <a:xfrm>
            <a:off x="445477" y="4456808"/>
            <a:ext cx="2869099" cy="706681"/>
          </a:xfrm>
          <a:prstGeom prst="rect">
            <a:avLst/>
          </a:prstGeom>
        </p:spPr>
      </p:pic>
      <p:pic>
        <p:nvPicPr>
          <p:cNvPr id="53" name="Picture 52" descr="A picture containing knife&#10;&#10;Description automatically generated">
            <a:extLst>
              <a:ext uri="{FF2B5EF4-FFF2-40B4-BE49-F238E27FC236}">
                <a16:creationId xmlns:a16="http://schemas.microsoft.com/office/drawing/2014/main" id="{FEDA4856-110B-CB4F-BAE1-F8B029420F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54"/>
          <a:stretch/>
        </p:blipFill>
        <p:spPr>
          <a:xfrm>
            <a:off x="3805530" y="4454582"/>
            <a:ext cx="2909423" cy="69849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42B134F-E358-E44A-A85A-8A36F5FF2C52}"/>
              </a:ext>
            </a:extLst>
          </p:cNvPr>
          <p:cNvSpPr/>
          <p:nvPr/>
        </p:nvSpPr>
        <p:spPr>
          <a:xfrm>
            <a:off x="4624702" y="6086083"/>
            <a:ext cx="2025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5435" indent="-305435"/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models tried: 2</a:t>
            </a:r>
          </a:p>
        </p:txBody>
      </p:sp>
    </p:spTree>
    <p:extLst>
      <p:ext uri="{BB962C8B-B14F-4D97-AF65-F5344CB8AC3E}">
        <p14:creationId xmlns:p14="http://schemas.microsoft.com/office/powerpoint/2010/main" val="189893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49FCC742-F210-0946-942F-C99D9B5D6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01" r="3059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042D1E69-F481-4343-B5A4-7CFEE266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614417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904C7EB4-80FC-104D-A874-C8A99F25A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1934309"/>
            <a:ext cx="3259016" cy="423202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</a:rPr>
              <a:t>Business Use Case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</a:rPr>
              <a:t>Dataset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</a:rPr>
              <a:t>EDA &amp; Approach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</a:rPr>
              <a:t>Modeling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</a:rPr>
              <a:t>Model Comparison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</a:rPr>
              <a:t>Conclusion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</a:rPr>
              <a:t>Lesson Learned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355728-5D37-6E4B-BCB4-A781764BB82B}"/>
              </a:ext>
            </a:extLst>
          </p:cNvPr>
          <p:cNvCxnSpPr>
            <a:cxnSpLocks/>
          </p:cNvCxnSpPr>
          <p:nvPr/>
        </p:nvCxnSpPr>
        <p:spPr>
          <a:xfrm>
            <a:off x="1304560" y="1746738"/>
            <a:ext cx="19544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EEA0DB4-70CD-C846-ADE3-E49E683A4FFC}"/>
              </a:ext>
            </a:extLst>
          </p:cNvPr>
          <p:cNvSpPr txBox="1">
            <a:spLocks/>
          </p:cNvSpPr>
          <p:nvPr/>
        </p:nvSpPr>
        <p:spPr>
          <a:xfrm>
            <a:off x="11154891" y="6492875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285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A17D58-E9EF-420E-B01C-016DD66F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099" y="1013014"/>
            <a:ext cx="2841594" cy="5347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A55DA-96D1-3942-913D-F466939D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Random forest – </a:t>
            </a:r>
            <a:r>
              <a:rPr lang="en-US" b="1" dirty="0">
                <a:solidFill>
                  <a:srgbClr val="FF708B"/>
                </a:solidFill>
              </a:rPr>
              <a:t>BINNING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0EBC1-7533-B144-9EFC-A979FD709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90F30F-0632-1B48-B815-089D5BF9AE9B}"/>
              </a:ext>
            </a:extLst>
          </p:cNvPr>
          <p:cNvGrpSpPr/>
          <p:nvPr/>
        </p:nvGrpSpPr>
        <p:grpSpPr>
          <a:xfrm>
            <a:off x="3770361" y="4124855"/>
            <a:ext cx="2977661" cy="1128312"/>
            <a:chOff x="3770361" y="5635903"/>
            <a:chExt cx="2977661" cy="11283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E8D8A0-5C66-1549-97EA-16488C80D22E}"/>
                </a:ext>
              </a:extLst>
            </p:cNvPr>
            <p:cNvSpPr/>
            <p:nvPr/>
          </p:nvSpPr>
          <p:spPr>
            <a:xfrm>
              <a:off x="3770361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F8636-7EE5-4749-B463-867C65C7E587}"/>
                </a:ext>
              </a:extLst>
            </p:cNvPr>
            <p:cNvSpPr/>
            <p:nvPr/>
          </p:nvSpPr>
          <p:spPr>
            <a:xfrm>
              <a:off x="4067320" y="5635903"/>
              <a:ext cx="2427845" cy="279797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Classification Report_Test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A65C2F-D964-C249-8942-BF569D82B70C}"/>
              </a:ext>
            </a:extLst>
          </p:cNvPr>
          <p:cNvGrpSpPr/>
          <p:nvPr/>
        </p:nvGrpSpPr>
        <p:grpSpPr>
          <a:xfrm>
            <a:off x="403546" y="4127083"/>
            <a:ext cx="2977661" cy="1126084"/>
            <a:chOff x="159653" y="5638131"/>
            <a:chExt cx="2977661" cy="11260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B07689-C4D1-BA4C-A13E-278C9BBF9810}"/>
                </a:ext>
              </a:extLst>
            </p:cNvPr>
            <p:cNvSpPr/>
            <p:nvPr/>
          </p:nvSpPr>
          <p:spPr>
            <a:xfrm>
              <a:off x="159653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9A7C23-1B0A-9E4C-A61F-89DFA5A84E17}"/>
                </a:ext>
              </a:extLst>
            </p:cNvPr>
            <p:cNvSpPr/>
            <p:nvPr/>
          </p:nvSpPr>
          <p:spPr>
            <a:xfrm>
              <a:off x="439461" y="5638131"/>
              <a:ext cx="2427845" cy="279796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Classification Report_Train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A56FAB-B45B-E048-9817-D60633291F5C}"/>
              </a:ext>
            </a:extLst>
          </p:cNvPr>
          <p:cNvGrpSpPr/>
          <p:nvPr/>
        </p:nvGrpSpPr>
        <p:grpSpPr>
          <a:xfrm>
            <a:off x="401710" y="2721799"/>
            <a:ext cx="3608201" cy="1083408"/>
            <a:chOff x="401710" y="2721799"/>
            <a:chExt cx="3608201" cy="1083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BF6A61-C8D6-6B4F-BA71-AB27E2BCE735}"/>
                </a:ext>
              </a:extLst>
            </p:cNvPr>
            <p:cNvSpPr/>
            <p:nvPr/>
          </p:nvSpPr>
          <p:spPr>
            <a:xfrm>
              <a:off x="401710" y="3110569"/>
              <a:ext cx="1071388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EBB1FC-BF34-7D4D-A1E0-AA2639158C8B}"/>
                </a:ext>
              </a:extLst>
            </p:cNvPr>
            <p:cNvSpPr/>
            <p:nvPr/>
          </p:nvSpPr>
          <p:spPr>
            <a:xfrm>
              <a:off x="468510" y="3466653"/>
              <a:ext cx="910827" cy="338554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sz="1600" b="1">
                  <a:solidFill>
                    <a:schemeClr val="accent5">
                      <a:lumMod val="50000"/>
                    </a:schemeClr>
                  </a:solidFill>
                </a:rPr>
                <a:t>0.0645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5FC34C-6062-4E41-8E6E-F6CFF7CAA21E}"/>
                </a:ext>
              </a:extLst>
            </p:cNvPr>
            <p:cNvSpPr/>
            <p:nvPr/>
          </p:nvSpPr>
          <p:spPr>
            <a:xfrm>
              <a:off x="3046336" y="3466653"/>
              <a:ext cx="910827" cy="338554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sz="1600" b="1">
                  <a:solidFill>
                    <a:schemeClr val="accent5">
                      <a:lumMod val="50000"/>
                    </a:schemeClr>
                  </a:solidFill>
                </a:rPr>
                <a:t>0.0644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C72C4B-FF73-1D4B-9651-18FD2A3EF0B4}"/>
                </a:ext>
              </a:extLst>
            </p:cNvPr>
            <p:cNvSpPr/>
            <p:nvPr/>
          </p:nvSpPr>
          <p:spPr>
            <a:xfrm>
              <a:off x="3011389" y="3110569"/>
              <a:ext cx="998522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A3C799-2F20-D440-97F8-DDD80945D567}"/>
                </a:ext>
              </a:extLst>
            </p:cNvPr>
            <p:cNvSpPr/>
            <p:nvPr/>
          </p:nvSpPr>
          <p:spPr>
            <a:xfrm>
              <a:off x="1698802" y="2721799"/>
              <a:ext cx="1086883" cy="1078316"/>
            </a:xfrm>
            <a:prstGeom prst="ellipse">
              <a:avLst/>
            </a:prstGeom>
            <a:solidFill>
              <a:srgbClr val="41B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Brier Score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82F101F-66BF-314F-84EC-1F3D1CCEFB3F}"/>
                </a:ext>
              </a:extLst>
            </p:cNvPr>
            <p:cNvCxnSpPr>
              <a:cxnSpLocks/>
              <a:stCxn id="21" idx="2"/>
              <a:endCxn id="17" idx="3"/>
            </p:cNvCxnSpPr>
            <p:nvPr/>
          </p:nvCxnSpPr>
          <p:spPr>
            <a:xfrm flipH="1">
              <a:off x="1473098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8445D4-63D8-7642-85E8-2738C6751E33}"/>
                </a:ext>
              </a:extLst>
            </p:cNvPr>
            <p:cNvCxnSpPr>
              <a:cxnSpLocks/>
              <a:stCxn id="21" idx="6"/>
              <a:endCxn id="20" idx="1"/>
            </p:cNvCxnSpPr>
            <p:nvPr/>
          </p:nvCxnSpPr>
          <p:spPr>
            <a:xfrm>
              <a:off x="2785685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B918E3-3A42-4348-82DA-06E01AA81998}"/>
              </a:ext>
            </a:extLst>
          </p:cNvPr>
          <p:cNvGrpSpPr/>
          <p:nvPr/>
        </p:nvGrpSpPr>
        <p:grpSpPr>
          <a:xfrm>
            <a:off x="401710" y="1346230"/>
            <a:ext cx="3608201" cy="1078316"/>
            <a:chOff x="401710" y="1346230"/>
            <a:chExt cx="3608201" cy="107831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0879C42-C67F-1B4E-8A4E-DC51935DF1F6}"/>
                </a:ext>
              </a:extLst>
            </p:cNvPr>
            <p:cNvSpPr/>
            <p:nvPr/>
          </p:nvSpPr>
          <p:spPr>
            <a:xfrm>
              <a:off x="1698802" y="1346230"/>
              <a:ext cx="1086883" cy="10783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7B3169-C518-8343-AF38-6B0F15F32C9E}"/>
                </a:ext>
              </a:extLst>
            </p:cNvPr>
            <p:cNvSpPr/>
            <p:nvPr/>
          </p:nvSpPr>
          <p:spPr>
            <a:xfrm>
              <a:off x="401710" y="1727984"/>
              <a:ext cx="1071388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4C9A27-8007-9E4E-A0B4-F101A7560ED8}"/>
                </a:ext>
              </a:extLst>
            </p:cNvPr>
            <p:cNvSpPr/>
            <p:nvPr/>
          </p:nvSpPr>
          <p:spPr>
            <a:xfrm>
              <a:off x="538848" y="2084068"/>
              <a:ext cx="777777" cy="338554"/>
            </a:xfrm>
            <a:prstGeom prst="rect">
              <a:avLst/>
            </a:prstGeom>
            <a:ln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sz="1600" b="1">
                  <a:solidFill>
                    <a:srgbClr val="B26D29"/>
                  </a:solidFill>
                </a:rPr>
                <a:t>0.823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4AF1D7-AA7F-6D41-95E7-717F70C3519A}"/>
                </a:ext>
              </a:extLst>
            </p:cNvPr>
            <p:cNvSpPr/>
            <p:nvPr/>
          </p:nvSpPr>
          <p:spPr>
            <a:xfrm>
              <a:off x="3116674" y="2084068"/>
              <a:ext cx="777777" cy="338554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0.820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09F0E0-3144-A14A-B35D-5A5AA26F5A7D}"/>
                </a:ext>
              </a:extLst>
            </p:cNvPr>
            <p:cNvCxnSpPr>
              <a:cxnSpLocks/>
              <a:stCxn id="25" idx="2"/>
              <a:endCxn id="26" idx="3"/>
            </p:cNvCxnSpPr>
            <p:nvPr/>
          </p:nvCxnSpPr>
          <p:spPr>
            <a:xfrm flipH="1" flipV="1">
              <a:off x="1473098" y="1881873"/>
              <a:ext cx="225704" cy="3515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AE23CA-42FB-2542-A4C0-1295EA046C4F}"/>
                </a:ext>
              </a:extLst>
            </p:cNvPr>
            <p:cNvSpPr/>
            <p:nvPr/>
          </p:nvSpPr>
          <p:spPr>
            <a:xfrm>
              <a:off x="3011389" y="1726881"/>
              <a:ext cx="998522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B6E23E-FCF5-4248-9737-DB5CF412D43C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2785685" y="1877269"/>
              <a:ext cx="225704" cy="3501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5BB67E4-AB3B-7345-8CB0-416A9ED860FA}"/>
              </a:ext>
            </a:extLst>
          </p:cNvPr>
          <p:cNvSpPr/>
          <p:nvPr/>
        </p:nvSpPr>
        <p:spPr>
          <a:xfrm>
            <a:off x="4624702" y="6086083"/>
            <a:ext cx="2025363" cy="27699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305435" indent="-305435"/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models tried: </a:t>
            </a:r>
            <a:r>
              <a:rPr lang="en-US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12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8AE250-CF8E-3D44-9DFD-47FC5054DF35}"/>
              </a:ext>
            </a:extLst>
          </p:cNvPr>
          <p:cNvGrpSpPr/>
          <p:nvPr/>
        </p:nvGrpSpPr>
        <p:grpSpPr>
          <a:xfrm>
            <a:off x="403546" y="5406021"/>
            <a:ext cx="4013022" cy="973694"/>
            <a:chOff x="403546" y="5406021"/>
            <a:chExt cx="4013022" cy="9736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AB2AE59-CE53-964F-9F6F-B964AC0683F1}"/>
                </a:ext>
              </a:extLst>
            </p:cNvPr>
            <p:cNvSpPr/>
            <p:nvPr/>
          </p:nvSpPr>
          <p:spPr>
            <a:xfrm>
              <a:off x="403546" y="5406021"/>
              <a:ext cx="1214240" cy="30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Complexity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A074ED-82E5-8F46-9FF3-BCF81CB8216C}"/>
                </a:ext>
              </a:extLst>
            </p:cNvPr>
            <p:cNvSpPr/>
            <p:nvPr/>
          </p:nvSpPr>
          <p:spPr>
            <a:xfrm>
              <a:off x="403546" y="5766955"/>
              <a:ext cx="4013022" cy="307777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Total number of features using: 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34 features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44B3282-C7DE-7044-AB4D-88B0FB813980}"/>
                </a:ext>
              </a:extLst>
            </p:cNvPr>
            <p:cNvSpPr/>
            <p:nvPr/>
          </p:nvSpPr>
          <p:spPr>
            <a:xfrm>
              <a:off x="403546" y="6071938"/>
              <a:ext cx="3724481" cy="3077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Time running models: 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8.48s 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Colab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F800294-86F7-3845-9C35-4CCD5ABC723B}"/>
              </a:ext>
            </a:extLst>
          </p:cNvPr>
          <p:cNvSpPr/>
          <p:nvPr/>
        </p:nvSpPr>
        <p:spPr>
          <a:xfrm>
            <a:off x="415121" y="6429644"/>
            <a:ext cx="11384908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COMMENTS: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signs of overfitting, but poor performance on recall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262FAA7-0F36-9E4D-89B8-A040AA86D592}"/>
              </a:ext>
            </a:extLst>
          </p:cNvPr>
          <p:cNvGrpSpPr/>
          <p:nvPr/>
        </p:nvGrpSpPr>
        <p:grpSpPr>
          <a:xfrm>
            <a:off x="7567299" y="898036"/>
            <a:ext cx="4533588" cy="5431749"/>
            <a:chOff x="7567299" y="898035"/>
            <a:chExt cx="4533588" cy="53617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2D6E3B-296A-9248-8EFA-FB9D0CF380B2}"/>
                </a:ext>
              </a:extLst>
            </p:cNvPr>
            <p:cNvSpPr/>
            <p:nvPr/>
          </p:nvSpPr>
          <p:spPr>
            <a:xfrm>
              <a:off x="7567299" y="898035"/>
              <a:ext cx="2540857" cy="307777"/>
            </a:xfrm>
            <a:prstGeom prst="rect">
              <a:avLst/>
            </a:prstGeom>
            <a:solidFill>
              <a:srgbClr val="0499DE"/>
            </a:solidFill>
            <a:ln>
              <a:solidFill>
                <a:srgbClr val="0499DE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Feature Importance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ED4F49-1D84-C146-9830-EB6DF1A464FF}"/>
                </a:ext>
              </a:extLst>
            </p:cNvPr>
            <p:cNvSpPr/>
            <p:nvPr/>
          </p:nvSpPr>
          <p:spPr>
            <a:xfrm>
              <a:off x="7567299" y="963376"/>
              <a:ext cx="4533588" cy="5296359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 descr="A close up of a map&#10;&#10;Description automatically generated">
            <a:extLst>
              <a:ext uri="{FF2B5EF4-FFF2-40B4-BE49-F238E27FC236}">
                <a16:creationId xmlns:a16="http://schemas.microsoft.com/office/drawing/2014/main" id="{92034976-071D-4847-85E5-FE1FA2C7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532" y="1282666"/>
            <a:ext cx="2782894" cy="2664733"/>
          </a:xfrm>
          <a:prstGeom prst="rect">
            <a:avLst/>
          </a:prstGeom>
        </p:spPr>
      </p:pic>
      <p:pic>
        <p:nvPicPr>
          <p:cNvPr id="45" name="Picture 4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C0AA90-8E62-4274-AA1E-155880A23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3" t="22956"/>
          <a:stretch/>
        </p:blipFill>
        <p:spPr>
          <a:xfrm>
            <a:off x="468510" y="4447981"/>
            <a:ext cx="2672819" cy="687553"/>
          </a:xfrm>
          <a:prstGeom prst="rect">
            <a:avLst/>
          </a:prstGeom>
        </p:spPr>
      </p:pic>
      <p:pic>
        <p:nvPicPr>
          <p:cNvPr id="47" name="Picture 46" descr="A picture containing clock&#10;&#10;Description automatically generated">
            <a:extLst>
              <a:ext uri="{FF2B5EF4-FFF2-40B4-BE49-F238E27FC236}">
                <a16:creationId xmlns:a16="http://schemas.microsoft.com/office/drawing/2014/main" id="{3D5BB232-EBEF-4325-94BD-61772BE56B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57" t="19489" b="3087"/>
          <a:stretch/>
        </p:blipFill>
        <p:spPr>
          <a:xfrm>
            <a:off x="3953257" y="4439357"/>
            <a:ext cx="2602481" cy="6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1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BFE8DD9-4592-364D-9346-4B053993BF26}"/>
              </a:ext>
            </a:extLst>
          </p:cNvPr>
          <p:cNvSpPr txBox="1">
            <a:spLocks/>
          </p:cNvSpPr>
          <p:nvPr/>
        </p:nvSpPr>
        <p:spPr>
          <a:xfrm>
            <a:off x="8150829" y="2957972"/>
            <a:ext cx="4041165" cy="2382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endParaRPr lang="en-US" sz="1400" dirty="0"/>
          </a:p>
          <a:p>
            <a:pPr marL="324000" lvl="1" indent="0">
              <a:buNone/>
            </a:pP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200" dirty="0"/>
              <a:t>filter out the data instances for finding a split value; can </a:t>
            </a:r>
            <a:r>
              <a:rPr lang="en-US" sz="1200" b="1" dirty="0"/>
              <a:t>reduce more loss</a:t>
            </a:r>
            <a:r>
              <a:rPr lang="en-US" sz="1200" dirty="0"/>
              <a:t> than the level-wise algorithm, resulting in much </a:t>
            </a:r>
            <a:r>
              <a:rPr lang="en-US" sz="1200" b="1" dirty="0"/>
              <a:t>better accuracy</a:t>
            </a:r>
            <a:r>
              <a:rPr lang="en-US" sz="1200" dirty="0"/>
              <a:t> which can rarely be achieved by any of the existing boosting algorithms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9C791-8F6D-C546-9D25-8918F5C1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USE LGB and catboost over xbg?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1D893-9E58-3C43-AB77-AF63DA0A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E274-A6C0-8F47-ABF0-870A225B042B}"/>
              </a:ext>
            </a:extLst>
          </p:cNvPr>
          <p:cNvSpPr/>
          <p:nvPr/>
        </p:nvSpPr>
        <p:spPr>
          <a:xfrm>
            <a:off x="5294396" y="6583829"/>
            <a:ext cx="66410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www.analyticsvidhya.com</a:t>
            </a:r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/blog/2017/06/which-algorithm-takes-the-crown-light-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gbm</a:t>
            </a:r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-vs-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xgboost</a:t>
            </a:r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C4524-CF69-244A-8302-827272EBCFDF}"/>
              </a:ext>
            </a:extLst>
          </p:cNvPr>
          <p:cNvSpPr/>
          <p:nvPr/>
        </p:nvSpPr>
        <p:spPr>
          <a:xfrm>
            <a:off x="8165122" y="2882481"/>
            <a:ext cx="2187265" cy="338554"/>
          </a:xfrm>
          <a:prstGeom prst="rect">
            <a:avLst/>
          </a:prstGeom>
          <a:solidFill>
            <a:srgbClr val="D2EFFC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Leaf-wise tree growth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51214B-5B20-0C41-801B-B0B61A286EB6}"/>
              </a:ext>
            </a:extLst>
          </p:cNvPr>
          <p:cNvSpPr/>
          <p:nvPr/>
        </p:nvSpPr>
        <p:spPr>
          <a:xfrm>
            <a:off x="1236791" y="1557981"/>
            <a:ext cx="3393827" cy="338554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XGB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4F677-77FA-1547-B819-3290248FC11D}"/>
              </a:ext>
            </a:extLst>
          </p:cNvPr>
          <p:cNvSpPr/>
          <p:nvPr/>
        </p:nvSpPr>
        <p:spPr>
          <a:xfrm>
            <a:off x="4724402" y="1569000"/>
            <a:ext cx="3393827" cy="338554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CATBOOST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D2298-A06F-3545-AB7B-78287E62456C}"/>
              </a:ext>
            </a:extLst>
          </p:cNvPr>
          <p:cNvSpPr/>
          <p:nvPr/>
        </p:nvSpPr>
        <p:spPr>
          <a:xfrm>
            <a:off x="8223743" y="1557981"/>
            <a:ext cx="3815856" cy="338554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LGB</a:t>
            </a:r>
          </a:p>
        </p:txBody>
      </p:sp>
      <p:pic>
        <p:nvPicPr>
          <p:cNvPr id="14" name="Picture 13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4FD5DE90-DC11-EB48-BF80-3F7D62C0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570" y="3220400"/>
            <a:ext cx="3020255" cy="87833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354D94-B9DB-B342-B4A7-0664105BA466}"/>
              </a:ext>
            </a:extLst>
          </p:cNvPr>
          <p:cNvCxnSpPr>
            <a:cxnSpLocks/>
          </p:cNvCxnSpPr>
          <p:nvPr/>
        </p:nvCxnSpPr>
        <p:spPr>
          <a:xfrm>
            <a:off x="4665787" y="1557981"/>
            <a:ext cx="0" cy="4934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676EF1-7BBE-4141-8F8F-E0987FF2CA5C}"/>
              </a:ext>
            </a:extLst>
          </p:cNvPr>
          <p:cNvCxnSpPr>
            <a:cxnSpLocks/>
          </p:cNvCxnSpPr>
          <p:nvPr/>
        </p:nvCxnSpPr>
        <p:spPr>
          <a:xfrm>
            <a:off x="8165122" y="1557981"/>
            <a:ext cx="0" cy="4934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CDFBCCE-4F70-6A48-AE9B-3685AB72736E}"/>
              </a:ext>
            </a:extLst>
          </p:cNvPr>
          <p:cNvSpPr/>
          <p:nvPr/>
        </p:nvSpPr>
        <p:spPr>
          <a:xfrm>
            <a:off x="64483" y="1557981"/>
            <a:ext cx="1125415" cy="338554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Function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3D47C7-17D9-D442-94BD-EE74C680FFE7}"/>
              </a:ext>
            </a:extLst>
          </p:cNvPr>
          <p:cNvCxnSpPr>
            <a:cxnSpLocks/>
          </p:cNvCxnSpPr>
          <p:nvPr/>
        </p:nvCxnSpPr>
        <p:spPr>
          <a:xfrm>
            <a:off x="1219202" y="1557981"/>
            <a:ext cx="0" cy="4934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519DDC-357E-514F-A120-53B03136DD2F}"/>
              </a:ext>
            </a:extLst>
          </p:cNvPr>
          <p:cNvCxnSpPr>
            <a:cxnSpLocks/>
          </p:cNvCxnSpPr>
          <p:nvPr/>
        </p:nvCxnSpPr>
        <p:spPr>
          <a:xfrm>
            <a:off x="82061" y="2895599"/>
            <a:ext cx="11957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15B806C-44C0-AD41-86D1-6C1E341D3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743" y="5250615"/>
            <a:ext cx="3698622" cy="1067170"/>
          </a:xfrm>
        </p:spPr>
        <p:txBody>
          <a:bodyPr anchor="t">
            <a:normAutofit/>
          </a:bodyPr>
          <a:lstStyle/>
          <a:p>
            <a:r>
              <a:rPr lang="en-US" sz="1400" b="1" dirty="0"/>
              <a:t>Compatibility with large data set</a:t>
            </a:r>
            <a:r>
              <a:rPr lang="en-US" sz="1400" dirty="0"/>
              <a:t>:</a:t>
            </a:r>
          </a:p>
          <a:p>
            <a:pPr lvl="1"/>
            <a:r>
              <a:rPr lang="en-US" sz="1400" dirty="0"/>
              <a:t>Reduce significant training time as compared to XGBOOST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D769CEA-BD6D-9341-BFFD-C673ACFFAF75}"/>
              </a:ext>
            </a:extLst>
          </p:cNvPr>
          <p:cNvSpPr txBox="1">
            <a:spLocks/>
          </p:cNvSpPr>
          <p:nvPr/>
        </p:nvSpPr>
        <p:spPr>
          <a:xfrm>
            <a:off x="8176844" y="1738277"/>
            <a:ext cx="3839308" cy="1251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b="1" dirty="0"/>
              <a:t>Can handle </a:t>
            </a:r>
            <a:r>
              <a:rPr lang="en-US" sz="1400" dirty="0"/>
              <a:t>categorical variable: binning continuous variable to discrete variable based on histogram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ED189A-5D33-B24E-96C8-D201F2D1928B}"/>
              </a:ext>
            </a:extLst>
          </p:cNvPr>
          <p:cNvCxnSpPr>
            <a:cxnSpLocks/>
          </p:cNvCxnSpPr>
          <p:nvPr/>
        </p:nvCxnSpPr>
        <p:spPr>
          <a:xfrm>
            <a:off x="82061" y="5192137"/>
            <a:ext cx="11957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102DD50-CCC5-654A-8FC2-26128F60A968}"/>
              </a:ext>
            </a:extLst>
          </p:cNvPr>
          <p:cNvSpPr txBox="1">
            <a:spLocks/>
          </p:cNvSpPr>
          <p:nvPr/>
        </p:nvSpPr>
        <p:spPr>
          <a:xfrm>
            <a:off x="41027" y="1948352"/>
            <a:ext cx="1178171" cy="86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Categorical variable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8A786D3-8790-794F-B16F-0B38766B6178}"/>
              </a:ext>
            </a:extLst>
          </p:cNvPr>
          <p:cNvSpPr txBox="1">
            <a:spLocks/>
          </p:cNvSpPr>
          <p:nvPr/>
        </p:nvSpPr>
        <p:spPr>
          <a:xfrm>
            <a:off x="1190862" y="1989237"/>
            <a:ext cx="3520793" cy="812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C00000"/>
                </a:solidFill>
              </a:rPr>
              <a:t>Can not </a:t>
            </a:r>
            <a:r>
              <a:rPr lang="en-US" sz="1400" b="1" dirty="0"/>
              <a:t>handle</a:t>
            </a:r>
            <a:r>
              <a:rPr lang="en-US" sz="1400" dirty="0"/>
              <a:t> categorical variable; only accept numerical variables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E29363-F02B-C74B-B970-E5B59C0C2339}"/>
              </a:ext>
            </a:extLst>
          </p:cNvPr>
          <p:cNvSpPr/>
          <p:nvPr/>
        </p:nvSpPr>
        <p:spPr>
          <a:xfrm>
            <a:off x="22526" y="6595011"/>
            <a:ext cx="5038016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https://towardsdatascience.com/catboost-vs-light-gbm-vs-xgboost-5f93620723db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DD65A5F-8633-4340-9436-C7820F51ABA1}"/>
              </a:ext>
            </a:extLst>
          </p:cNvPr>
          <p:cNvSpPr txBox="1">
            <a:spLocks/>
          </p:cNvSpPr>
          <p:nvPr/>
        </p:nvSpPr>
        <p:spPr>
          <a:xfrm>
            <a:off x="4662498" y="1989237"/>
            <a:ext cx="3449873" cy="812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Can</a:t>
            </a:r>
            <a:r>
              <a:rPr lang="en-US" sz="1400" dirty="0"/>
              <a:t> </a:t>
            </a:r>
            <a:r>
              <a:rPr lang="en-US" sz="1400" b="1" dirty="0"/>
              <a:t>handle</a:t>
            </a:r>
            <a:r>
              <a:rPr lang="en-US" sz="1400" dirty="0"/>
              <a:t> categorical variable automatically (one-hot max size encode)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0D0F3F3-750B-1143-8375-A2D7EAC6B03B}"/>
              </a:ext>
            </a:extLst>
          </p:cNvPr>
          <p:cNvSpPr txBox="1">
            <a:spLocks/>
          </p:cNvSpPr>
          <p:nvPr/>
        </p:nvSpPr>
        <p:spPr>
          <a:xfrm>
            <a:off x="4683374" y="5239040"/>
            <a:ext cx="3382234" cy="10671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algorithm</a:t>
            </a:r>
            <a:r>
              <a:rPr lang="en-US" sz="1400" b="1" dirty="0"/>
              <a:t> reduce time </a:t>
            </a:r>
            <a:r>
              <a:rPr lang="en-US" sz="1400" dirty="0"/>
              <a:t>for hyper-parameter tuning and and lower the chances of overfitting also which leads to more </a:t>
            </a:r>
            <a:r>
              <a:rPr lang="en-US" sz="1400" b="1" dirty="0"/>
              <a:t>generalized models 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CEB9EB1-F81F-DA4F-8E73-88CA8F2A3C50}"/>
              </a:ext>
            </a:extLst>
          </p:cNvPr>
          <p:cNvSpPr txBox="1">
            <a:spLocks/>
          </p:cNvSpPr>
          <p:nvPr/>
        </p:nvSpPr>
        <p:spPr>
          <a:xfrm>
            <a:off x="41027" y="3440695"/>
            <a:ext cx="1178171" cy="86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Tree growth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BDD3111-7681-C542-ACB1-C60A193491EE}"/>
              </a:ext>
            </a:extLst>
          </p:cNvPr>
          <p:cNvSpPr txBox="1">
            <a:spLocks/>
          </p:cNvSpPr>
          <p:nvPr/>
        </p:nvSpPr>
        <p:spPr>
          <a:xfrm>
            <a:off x="41027" y="5210880"/>
            <a:ext cx="1178171" cy="86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Time complexity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6544A42-A2EA-AF41-AA97-5872F0345DA0}"/>
              </a:ext>
            </a:extLst>
          </p:cNvPr>
          <p:cNvSpPr txBox="1">
            <a:spLocks/>
          </p:cNvSpPr>
          <p:nvPr/>
        </p:nvSpPr>
        <p:spPr>
          <a:xfrm>
            <a:off x="1271959" y="5239040"/>
            <a:ext cx="3382234" cy="10671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Take more time to run model, especially on high dimensional data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4DC0A7-DD55-8F45-8EC2-6C10E5D72FBA}"/>
              </a:ext>
            </a:extLst>
          </p:cNvPr>
          <p:cNvCxnSpPr>
            <a:cxnSpLocks/>
          </p:cNvCxnSpPr>
          <p:nvPr/>
        </p:nvCxnSpPr>
        <p:spPr>
          <a:xfrm>
            <a:off x="82061" y="6514978"/>
            <a:ext cx="11957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6F6E34-8F70-2E42-AA8B-A7FD73605029}"/>
              </a:ext>
            </a:extLst>
          </p:cNvPr>
          <p:cNvCxnSpPr>
            <a:cxnSpLocks/>
          </p:cNvCxnSpPr>
          <p:nvPr/>
        </p:nvCxnSpPr>
        <p:spPr>
          <a:xfrm>
            <a:off x="82061" y="1517093"/>
            <a:ext cx="11957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FA2251E-ABF7-6744-9563-9468FCC26323}"/>
              </a:ext>
            </a:extLst>
          </p:cNvPr>
          <p:cNvCxnSpPr>
            <a:cxnSpLocks/>
          </p:cNvCxnSpPr>
          <p:nvPr/>
        </p:nvCxnSpPr>
        <p:spPr>
          <a:xfrm>
            <a:off x="4668475" y="2935611"/>
            <a:ext cx="0" cy="22565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055FEA5-E446-F740-84AB-86C2F75B6A53}"/>
              </a:ext>
            </a:extLst>
          </p:cNvPr>
          <p:cNvSpPr/>
          <p:nvPr/>
        </p:nvSpPr>
        <p:spPr>
          <a:xfrm>
            <a:off x="3640542" y="3035102"/>
            <a:ext cx="2286267" cy="338554"/>
          </a:xfrm>
          <a:prstGeom prst="rect">
            <a:avLst/>
          </a:prstGeom>
          <a:solidFill>
            <a:srgbClr val="D2EFFC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Level-wise tree growth</a:t>
            </a:r>
          </a:p>
        </p:txBody>
      </p:sp>
      <p:pic>
        <p:nvPicPr>
          <p:cNvPr id="34" name="Picture 33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D0EE4FD9-529B-7B41-A4A4-FC440ED55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364" y="3453688"/>
            <a:ext cx="3402335" cy="955450"/>
          </a:xfrm>
          <a:prstGeom prst="rect">
            <a:avLst/>
          </a:prstGeom>
        </p:spPr>
      </p:pic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C345D7A-BC9C-2A44-BA1F-275AA6021D23}"/>
              </a:ext>
            </a:extLst>
          </p:cNvPr>
          <p:cNvSpPr txBox="1">
            <a:spLocks/>
          </p:cNvSpPr>
          <p:nvPr/>
        </p:nvSpPr>
        <p:spPr>
          <a:xfrm>
            <a:off x="1271958" y="4674049"/>
            <a:ext cx="6846269" cy="347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/>
              <a:t>uses pre-sorted algorithm &amp; Histogram-based algorithm for computing the best split</a:t>
            </a:r>
          </a:p>
        </p:txBody>
      </p:sp>
    </p:spTree>
    <p:extLst>
      <p:ext uri="{BB962C8B-B14F-4D97-AF65-F5344CB8AC3E}">
        <p14:creationId xmlns:p14="http://schemas.microsoft.com/office/powerpoint/2010/main" val="391428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ADBB-EEF1-DE49-912C-135C904F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LgB</a:t>
            </a:r>
            <a:r>
              <a:rPr lang="en-US" dirty="0"/>
              <a:t> – </a:t>
            </a:r>
            <a:r>
              <a:rPr lang="en-US" b="1" dirty="0">
                <a:solidFill>
                  <a:srgbClr val="FF708B"/>
                </a:solidFill>
              </a:rPr>
              <a:t>IMPUTING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7CA07-0223-134C-82BC-FFC5EDFA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F7AEF7-3A1B-744E-8E5E-5CE006AE545F}"/>
              </a:ext>
            </a:extLst>
          </p:cNvPr>
          <p:cNvGrpSpPr/>
          <p:nvPr/>
        </p:nvGrpSpPr>
        <p:grpSpPr>
          <a:xfrm>
            <a:off x="7567299" y="898035"/>
            <a:ext cx="4533588" cy="5361700"/>
            <a:chOff x="7567299" y="898035"/>
            <a:chExt cx="4533588" cy="53617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8EADA4-F374-F349-9332-B14EBC7A2323}"/>
                </a:ext>
              </a:extLst>
            </p:cNvPr>
            <p:cNvSpPr/>
            <p:nvPr/>
          </p:nvSpPr>
          <p:spPr>
            <a:xfrm>
              <a:off x="7567299" y="898035"/>
              <a:ext cx="2540857" cy="307777"/>
            </a:xfrm>
            <a:prstGeom prst="rect">
              <a:avLst/>
            </a:prstGeom>
            <a:solidFill>
              <a:srgbClr val="0499DE"/>
            </a:solidFill>
            <a:ln>
              <a:solidFill>
                <a:srgbClr val="0499DE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Feature Importance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499FBB-2EF8-5F4C-B492-78D77ACFCA7F}"/>
                </a:ext>
              </a:extLst>
            </p:cNvPr>
            <p:cNvSpPr/>
            <p:nvPr/>
          </p:nvSpPr>
          <p:spPr>
            <a:xfrm>
              <a:off x="7567299" y="963376"/>
              <a:ext cx="4533588" cy="5296359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5528DF-E48C-A043-ADBA-B042D96C5EAA}"/>
              </a:ext>
            </a:extLst>
          </p:cNvPr>
          <p:cNvGrpSpPr/>
          <p:nvPr/>
        </p:nvGrpSpPr>
        <p:grpSpPr>
          <a:xfrm>
            <a:off x="3770361" y="4124855"/>
            <a:ext cx="2977661" cy="1128312"/>
            <a:chOff x="3770361" y="5635903"/>
            <a:chExt cx="2977661" cy="11283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120DD3-CFCF-AA4F-942F-05ACFB4D86E0}"/>
                </a:ext>
              </a:extLst>
            </p:cNvPr>
            <p:cNvSpPr/>
            <p:nvPr/>
          </p:nvSpPr>
          <p:spPr>
            <a:xfrm>
              <a:off x="3770361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BA18F8-2FDE-0B49-AC9D-439C98CFE114}"/>
                </a:ext>
              </a:extLst>
            </p:cNvPr>
            <p:cNvSpPr/>
            <p:nvPr/>
          </p:nvSpPr>
          <p:spPr>
            <a:xfrm>
              <a:off x="4067320" y="5635903"/>
              <a:ext cx="2427845" cy="279797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Classification Report_Test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E5F082-E176-8F46-B1D1-AE98A0968AFD}"/>
              </a:ext>
            </a:extLst>
          </p:cNvPr>
          <p:cNvGrpSpPr/>
          <p:nvPr/>
        </p:nvGrpSpPr>
        <p:grpSpPr>
          <a:xfrm>
            <a:off x="403546" y="4127083"/>
            <a:ext cx="2977661" cy="1126084"/>
            <a:chOff x="159653" y="5638131"/>
            <a:chExt cx="2977661" cy="11260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155CDC-2C2C-624A-94D1-C970CD80C74D}"/>
                </a:ext>
              </a:extLst>
            </p:cNvPr>
            <p:cNvSpPr/>
            <p:nvPr/>
          </p:nvSpPr>
          <p:spPr>
            <a:xfrm>
              <a:off x="159653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9967BD-A11C-DD4B-8C65-3FCCEE97DA7A}"/>
                </a:ext>
              </a:extLst>
            </p:cNvPr>
            <p:cNvSpPr/>
            <p:nvPr/>
          </p:nvSpPr>
          <p:spPr>
            <a:xfrm>
              <a:off x="439461" y="5638131"/>
              <a:ext cx="2427845" cy="279796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Classification Report_Train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09E41B-395C-BC45-8B22-C375A7CE916F}"/>
              </a:ext>
            </a:extLst>
          </p:cNvPr>
          <p:cNvGrpSpPr/>
          <p:nvPr/>
        </p:nvGrpSpPr>
        <p:grpSpPr>
          <a:xfrm>
            <a:off x="401710" y="2721799"/>
            <a:ext cx="3608201" cy="1083408"/>
            <a:chOff x="401710" y="2721799"/>
            <a:chExt cx="3608201" cy="108340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505889-1EE2-2649-9FDB-F75C244E8CF6}"/>
                </a:ext>
              </a:extLst>
            </p:cNvPr>
            <p:cNvSpPr/>
            <p:nvPr/>
          </p:nvSpPr>
          <p:spPr>
            <a:xfrm>
              <a:off x="401710" y="3110569"/>
              <a:ext cx="1071388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265C3C-3741-C148-BAAF-F4A200544767}"/>
                </a:ext>
              </a:extLst>
            </p:cNvPr>
            <p:cNvSpPr/>
            <p:nvPr/>
          </p:nvSpPr>
          <p:spPr>
            <a:xfrm>
              <a:off x="468510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0.0417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EEE45C-E959-C947-8A60-6D24109490C2}"/>
                </a:ext>
              </a:extLst>
            </p:cNvPr>
            <p:cNvSpPr/>
            <p:nvPr/>
          </p:nvSpPr>
          <p:spPr>
            <a:xfrm>
              <a:off x="3046336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0.0566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022CE6-A432-9F4F-87C6-49AB310B780A}"/>
                </a:ext>
              </a:extLst>
            </p:cNvPr>
            <p:cNvSpPr/>
            <p:nvPr/>
          </p:nvSpPr>
          <p:spPr>
            <a:xfrm>
              <a:off x="3011389" y="3110569"/>
              <a:ext cx="998522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F63FCB-4C81-9F4D-9F49-373FBE307028}"/>
                </a:ext>
              </a:extLst>
            </p:cNvPr>
            <p:cNvSpPr/>
            <p:nvPr/>
          </p:nvSpPr>
          <p:spPr>
            <a:xfrm>
              <a:off x="1698802" y="2721799"/>
              <a:ext cx="1086883" cy="1078316"/>
            </a:xfrm>
            <a:prstGeom prst="ellipse">
              <a:avLst/>
            </a:prstGeom>
            <a:solidFill>
              <a:srgbClr val="41B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Brier Score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95DE6FB-A851-0E4C-9297-9FCBA12BC713}"/>
                </a:ext>
              </a:extLst>
            </p:cNvPr>
            <p:cNvCxnSpPr>
              <a:cxnSpLocks/>
              <a:stCxn id="24" idx="2"/>
              <a:endCxn id="20" idx="3"/>
            </p:cNvCxnSpPr>
            <p:nvPr/>
          </p:nvCxnSpPr>
          <p:spPr>
            <a:xfrm flipH="1">
              <a:off x="1473098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BC81E9-45F6-1841-9170-F369F2FB115D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>
              <a:off x="2785685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A67C34-4578-5D4C-AB4B-EE223F02C65C}"/>
              </a:ext>
            </a:extLst>
          </p:cNvPr>
          <p:cNvGrpSpPr/>
          <p:nvPr/>
        </p:nvGrpSpPr>
        <p:grpSpPr>
          <a:xfrm>
            <a:off x="401710" y="1346230"/>
            <a:ext cx="3608201" cy="1078316"/>
            <a:chOff x="401710" y="1346230"/>
            <a:chExt cx="3608201" cy="107831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922E02B-28F3-9745-AA3B-CDB37F6EEEE4}"/>
                </a:ext>
              </a:extLst>
            </p:cNvPr>
            <p:cNvSpPr/>
            <p:nvPr/>
          </p:nvSpPr>
          <p:spPr>
            <a:xfrm>
              <a:off x="1698802" y="1346230"/>
              <a:ext cx="1086883" cy="10783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1B4E5CB-995F-2A4D-AEC5-5062E4985ABF}"/>
                </a:ext>
              </a:extLst>
            </p:cNvPr>
            <p:cNvSpPr/>
            <p:nvPr/>
          </p:nvSpPr>
          <p:spPr>
            <a:xfrm>
              <a:off x="401710" y="1727984"/>
              <a:ext cx="1071388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FBDA0C-B51C-0C42-9D3C-69920D2063D0}"/>
                </a:ext>
              </a:extLst>
            </p:cNvPr>
            <p:cNvSpPr/>
            <p:nvPr/>
          </p:nvSpPr>
          <p:spPr>
            <a:xfrm>
              <a:off x="538848" y="2084068"/>
              <a:ext cx="777777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0.947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71C61F-921E-DF4D-8A6C-1FDBB24B0B13}"/>
                </a:ext>
              </a:extLst>
            </p:cNvPr>
            <p:cNvSpPr/>
            <p:nvPr/>
          </p:nvSpPr>
          <p:spPr>
            <a:xfrm>
              <a:off x="3116674" y="2084068"/>
              <a:ext cx="7777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0.886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EE8C82B-193C-4940-A776-D3B5F88997FD}"/>
                </a:ext>
              </a:extLst>
            </p:cNvPr>
            <p:cNvCxnSpPr>
              <a:cxnSpLocks/>
              <a:stCxn id="28" idx="2"/>
              <a:endCxn id="29" idx="3"/>
            </p:cNvCxnSpPr>
            <p:nvPr/>
          </p:nvCxnSpPr>
          <p:spPr>
            <a:xfrm flipH="1" flipV="1">
              <a:off x="1473098" y="1881873"/>
              <a:ext cx="225704" cy="3515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7AB6D0-BC21-D848-98AF-1B94B7A1A7C2}"/>
                </a:ext>
              </a:extLst>
            </p:cNvPr>
            <p:cNvSpPr/>
            <p:nvPr/>
          </p:nvSpPr>
          <p:spPr>
            <a:xfrm>
              <a:off x="3011389" y="1726881"/>
              <a:ext cx="998522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D4CC02-0936-5949-A919-9827A966914A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2785685" y="1877269"/>
              <a:ext cx="225704" cy="3501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E064F0-94CB-714D-81A8-695948A3C633}"/>
              </a:ext>
            </a:extLst>
          </p:cNvPr>
          <p:cNvGrpSpPr/>
          <p:nvPr/>
        </p:nvGrpSpPr>
        <p:grpSpPr>
          <a:xfrm>
            <a:off x="403546" y="5406021"/>
            <a:ext cx="4013022" cy="973694"/>
            <a:chOff x="403546" y="5406021"/>
            <a:chExt cx="4013022" cy="97369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872A2E-00B7-2643-BC4D-CEEAC08A964E}"/>
                </a:ext>
              </a:extLst>
            </p:cNvPr>
            <p:cNvSpPr/>
            <p:nvPr/>
          </p:nvSpPr>
          <p:spPr>
            <a:xfrm>
              <a:off x="403546" y="5406021"/>
              <a:ext cx="1214240" cy="30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Complexity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D5A60AF-294F-014C-A927-E7F75D506803}"/>
                </a:ext>
              </a:extLst>
            </p:cNvPr>
            <p:cNvSpPr/>
            <p:nvPr/>
          </p:nvSpPr>
          <p:spPr>
            <a:xfrm>
              <a:off x="403546" y="5766955"/>
              <a:ext cx="40130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Total number of features using: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177 features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49B269-9E10-FA47-85DD-0D49767CEBD5}"/>
                </a:ext>
              </a:extLst>
            </p:cNvPr>
            <p:cNvSpPr/>
            <p:nvPr/>
          </p:nvSpPr>
          <p:spPr>
            <a:xfrm>
              <a:off x="403546" y="6071938"/>
              <a:ext cx="37244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Time running models: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8.15 mins 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Colab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B264330-420D-F947-BBDA-9246C74B705D}"/>
              </a:ext>
            </a:extLst>
          </p:cNvPr>
          <p:cNvSpPr/>
          <p:nvPr/>
        </p:nvSpPr>
        <p:spPr>
          <a:xfrm>
            <a:off x="403546" y="6429644"/>
            <a:ext cx="11384908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COMMENTS: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Signs of </a:t>
            </a:r>
            <a:r>
              <a:rPr lang="en-US" sz="1400" b="1" dirty="0">
                <a:solidFill>
                  <a:srgbClr val="FF708B"/>
                </a:solidFill>
              </a:rPr>
              <a:t>overfitting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 Big gap between train and test on AUC score </a:t>
            </a:r>
          </a:p>
        </p:txBody>
      </p:sp>
      <p:pic>
        <p:nvPicPr>
          <p:cNvPr id="46" name="Picture 45" descr="A picture containing knife&#10;&#10;Description automatically generated">
            <a:extLst>
              <a:ext uri="{FF2B5EF4-FFF2-40B4-BE49-F238E27FC236}">
                <a16:creationId xmlns:a16="http://schemas.microsoft.com/office/drawing/2014/main" id="{A522644A-1F75-6F47-8A39-695CF54FB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63" y="4478589"/>
            <a:ext cx="2837666" cy="637027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BF10B4-0198-5843-9938-8ECCD8715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5"/>
          <a:stretch/>
        </p:blipFill>
        <p:spPr>
          <a:xfrm>
            <a:off x="3894450" y="4473810"/>
            <a:ext cx="2637487" cy="665913"/>
          </a:xfrm>
          <a:prstGeom prst="rect">
            <a:avLst/>
          </a:prstGeom>
        </p:spPr>
      </p:pic>
      <p:pic>
        <p:nvPicPr>
          <p:cNvPr id="49" name="Picture 48" descr="A close up of a map&#10;&#10;Description automatically generated">
            <a:extLst>
              <a:ext uri="{FF2B5EF4-FFF2-40B4-BE49-F238E27FC236}">
                <a16:creationId xmlns:a16="http://schemas.microsoft.com/office/drawing/2014/main" id="{ABB812D2-A406-C04B-AA85-7840C110D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642" y="1180810"/>
            <a:ext cx="3163687" cy="281514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4ECDDC0-1718-4749-B230-A136C500EFD6}"/>
              </a:ext>
            </a:extLst>
          </p:cNvPr>
          <p:cNvSpPr/>
          <p:nvPr/>
        </p:nvSpPr>
        <p:spPr>
          <a:xfrm>
            <a:off x="5415966" y="5738386"/>
            <a:ext cx="2025363" cy="27699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305435" indent="-305435"/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models tried: 4</a:t>
            </a:r>
            <a:endParaRPr lang="en-US" sz="12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6FDFF28-E266-9F40-87DB-D3A4A24A7747}"/>
              </a:ext>
            </a:extLst>
          </p:cNvPr>
          <p:cNvGrpSpPr/>
          <p:nvPr/>
        </p:nvGrpSpPr>
        <p:grpSpPr>
          <a:xfrm>
            <a:off x="7607758" y="1492632"/>
            <a:ext cx="4460471" cy="4418707"/>
            <a:chOff x="7686517" y="1348248"/>
            <a:chExt cx="4357648" cy="431684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A8806A1-40B0-394A-9024-FF2D9695EC28}"/>
                </a:ext>
              </a:extLst>
            </p:cNvPr>
            <p:cNvGrpSpPr/>
            <p:nvPr/>
          </p:nvGrpSpPr>
          <p:grpSpPr>
            <a:xfrm>
              <a:off x="7686517" y="1348248"/>
              <a:ext cx="4357648" cy="4057773"/>
              <a:chOff x="8010158" y="1348248"/>
              <a:chExt cx="3959295" cy="3686833"/>
            </a:xfrm>
          </p:grpSpPr>
          <p:pic>
            <p:nvPicPr>
              <p:cNvPr id="53" name="Picture 52" descr="A close up of a piece of paper&#10;&#10;Description automatically generated">
                <a:extLst>
                  <a:ext uri="{FF2B5EF4-FFF2-40B4-BE49-F238E27FC236}">
                    <a16:creationId xmlns:a16="http://schemas.microsoft.com/office/drawing/2014/main" id="{9C4226BD-4218-0D4C-949E-D87CDD7C26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732" r="2933" b="74028"/>
              <a:stretch/>
            </p:blipFill>
            <p:spPr>
              <a:xfrm>
                <a:off x="9210635" y="1348248"/>
                <a:ext cx="2758818" cy="3686833"/>
              </a:xfrm>
              <a:prstGeom prst="rect">
                <a:avLst/>
              </a:prstGeom>
            </p:spPr>
          </p:pic>
          <p:pic>
            <p:nvPicPr>
              <p:cNvPr id="54" name="Picture 53" descr="A close up of a piece of paper&#10;&#10;Description automatically generated">
                <a:extLst>
                  <a:ext uri="{FF2B5EF4-FFF2-40B4-BE49-F238E27FC236}">
                    <a16:creationId xmlns:a16="http://schemas.microsoft.com/office/drawing/2014/main" id="{02758AE2-FD7C-4047-AFED-0B14E1778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969" r="67998" b="74028"/>
              <a:stretch/>
            </p:blipFill>
            <p:spPr>
              <a:xfrm>
                <a:off x="8010158" y="1348248"/>
                <a:ext cx="1209149" cy="3686833"/>
              </a:xfrm>
              <a:prstGeom prst="rect">
                <a:avLst/>
              </a:prstGeom>
            </p:spPr>
          </p:pic>
        </p:grpSp>
        <p:pic>
          <p:nvPicPr>
            <p:cNvPr id="57" name="Picture 5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DAFCBFC8-89CD-164A-AA01-A0C36DF0D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474" t="98085" r="1029" b="175"/>
            <a:stretch/>
          </p:blipFill>
          <p:spPr>
            <a:xfrm>
              <a:off x="9007777" y="5405743"/>
              <a:ext cx="3036388" cy="259352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1E282B6-C22A-F24D-B0D3-6E00E3B90FDE}"/>
              </a:ext>
            </a:extLst>
          </p:cNvPr>
          <p:cNvSpPr/>
          <p:nvPr/>
        </p:nvSpPr>
        <p:spPr>
          <a:xfrm>
            <a:off x="4031939" y="6095668"/>
            <a:ext cx="2194447" cy="27699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305435" indent="-305435"/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StratifiedKFold: 10 folds</a:t>
            </a:r>
          </a:p>
        </p:txBody>
      </p:sp>
    </p:spTree>
    <p:extLst>
      <p:ext uri="{BB962C8B-B14F-4D97-AF65-F5344CB8AC3E}">
        <p14:creationId xmlns:p14="http://schemas.microsoft.com/office/powerpoint/2010/main" val="323785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5CA6-FE3B-5C40-BB84-8F32BE65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LgB</a:t>
            </a:r>
            <a:r>
              <a:rPr lang="en-US" dirty="0"/>
              <a:t> – SHAPLEY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0F87-6442-094A-9430-51F93434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9C323-A19F-7642-8C3B-2F5431C95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0" y="1180327"/>
            <a:ext cx="10972518" cy="72745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A606AA-C08F-AE42-9358-B0DDACA72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854" y="1870581"/>
            <a:ext cx="6696292" cy="49829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C6B621-8F89-904B-B8C9-460BAF213F80}"/>
              </a:ext>
            </a:extLst>
          </p:cNvPr>
          <p:cNvSpPr/>
          <p:nvPr/>
        </p:nvSpPr>
        <p:spPr>
          <a:xfrm>
            <a:off x="874235" y="2223928"/>
            <a:ext cx="1792061" cy="307777"/>
          </a:xfrm>
          <a:prstGeom prst="rect">
            <a:avLst/>
          </a:prstGeom>
          <a:solidFill>
            <a:srgbClr val="0499DE"/>
          </a:solidFill>
          <a:ln>
            <a:solidFill>
              <a:srgbClr val="0499D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439626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E91F-3BBC-0341-A389-DCDB9107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Catboost – </a:t>
            </a:r>
            <a:r>
              <a:rPr lang="en-US" b="1" dirty="0">
                <a:solidFill>
                  <a:srgbClr val="FF708B"/>
                </a:solidFill>
              </a:rPr>
              <a:t>IMPUTING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5557C-9508-C944-BE87-9C76545C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A9AAC3-1449-5D46-A1A8-2B40F2E190E7}"/>
              </a:ext>
            </a:extLst>
          </p:cNvPr>
          <p:cNvGrpSpPr/>
          <p:nvPr/>
        </p:nvGrpSpPr>
        <p:grpSpPr>
          <a:xfrm>
            <a:off x="7567299" y="898035"/>
            <a:ext cx="4533588" cy="5361700"/>
            <a:chOff x="7567299" y="898035"/>
            <a:chExt cx="4533588" cy="5361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ED8CD3-8B3B-8E4C-8FD1-EEEE3941B169}"/>
                </a:ext>
              </a:extLst>
            </p:cNvPr>
            <p:cNvSpPr/>
            <p:nvPr/>
          </p:nvSpPr>
          <p:spPr>
            <a:xfrm>
              <a:off x="7567299" y="898035"/>
              <a:ext cx="2540857" cy="307777"/>
            </a:xfrm>
            <a:prstGeom prst="rect">
              <a:avLst/>
            </a:prstGeom>
            <a:solidFill>
              <a:srgbClr val="0499DE"/>
            </a:solidFill>
            <a:ln>
              <a:solidFill>
                <a:srgbClr val="0499DE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Feature Importance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9FC884-FC68-D84D-BB6A-8F2143CBBE07}"/>
                </a:ext>
              </a:extLst>
            </p:cNvPr>
            <p:cNvSpPr/>
            <p:nvPr/>
          </p:nvSpPr>
          <p:spPr>
            <a:xfrm>
              <a:off x="7567299" y="963376"/>
              <a:ext cx="4533588" cy="5296359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58043BC-4DBD-FF43-88E2-5A3EACCA77CA}"/>
              </a:ext>
            </a:extLst>
          </p:cNvPr>
          <p:cNvGrpSpPr/>
          <p:nvPr/>
        </p:nvGrpSpPr>
        <p:grpSpPr>
          <a:xfrm>
            <a:off x="3770361" y="4124855"/>
            <a:ext cx="2977661" cy="1128312"/>
            <a:chOff x="3770361" y="5635903"/>
            <a:chExt cx="2977661" cy="11283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A44B41-EEA8-0C4B-A080-91BF73A6DE00}"/>
                </a:ext>
              </a:extLst>
            </p:cNvPr>
            <p:cNvSpPr/>
            <p:nvPr/>
          </p:nvSpPr>
          <p:spPr>
            <a:xfrm>
              <a:off x="3770361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43F72-1412-3142-8FE6-710E721746C0}"/>
                </a:ext>
              </a:extLst>
            </p:cNvPr>
            <p:cNvSpPr/>
            <p:nvPr/>
          </p:nvSpPr>
          <p:spPr>
            <a:xfrm>
              <a:off x="4067320" y="5635903"/>
              <a:ext cx="2427845" cy="279797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Classification Report_Test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1951BE-B081-D444-A702-24570911AC7C}"/>
              </a:ext>
            </a:extLst>
          </p:cNvPr>
          <p:cNvGrpSpPr/>
          <p:nvPr/>
        </p:nvGrpSpPr>
        <p:grpSpPr>
          <a:xfrm>
            <a:off x="403546" y="4127083"/>
            <a:ext cx="2977661" cy="1126084"/>
            <a:chOff x="159653" y="5638131"/>
            <a:chExt cx="2977661" cy="11260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ADFB5A-BA89-F64F-BE85-55530CFBD7ED}"/>
                </a:ext>
              </a:extLst>
            </p:cNvPr>
            <p:cNvSpPr/>
            <p:nvPr/>
          </p:nvSpPr>
          <p:spPr>
            <a:xfrm>
              <a:off x="159653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F6CC0A-3945-4C4C-BD84-3932E8320221}"/>
                </a:ext>
              </a:extLst>
            </p:cNvPr>
            <p:cNvSpPr/>
            <p:nvPr/>
          </p:nvSpPr>
          <p:spPr>
            <a:xfrm>
              <a:off x="439461" y="5638131"/>
              <a:ext cx="2427845" cy="279796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Classification Report_Train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2FBF0D-69B7-A04E-8D50-E9BAE7F69F8F}"/>
              </a:ext>
            </a:extLst>
          </p:cNvPr>
          <p:cNvGrpSpPr/>
          <p:nvPr/>
        </p:nvGrpSpPr>
        <p:grpSpPr>
          <a:xfrm>
            <a:off x="401710" y="2721799"/>
            <a:ext cx="3608201" cy="1083408"/>
            <a:chOff x="401710" y="2721799"/>
            <a:chExt cx="3608201" cy="108340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CEC07B-5BD7-7C4B-8953-8D40E990629B}"/>
                </a:ext>
              </a:extLst>
            </p:cNvPr>
            <p:cNvSpPr/>
            <p:nvPr/>
          </p:nvSpPr>
          <p:spPr>
            <a:xfrm>
              <a:off x="401710" y="3110569"/>
              <a:ext cx="1071388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C5FE4B-E214-E040-AEDB-F55CA6C62F3C}"/>
                </a:ext>
              </a:extLst>
            </p:cNvPr>
            <p:cNvSpPr/>
            <p:nvPr/>
          </p:nvSpPr>
          <p:spPr>
            <a:xfrm>
              <a:off x="468510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0.0765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E22CAA-049D-3A4C-B6E1-8E300DCA896E}"/>
                </a:ext>
              </a:extLst>
            </p:cNvPr>
            <p:cNvSpPr/>
            <p:nvPr/>
          </p:nvSpPr>
          <p:spPr>
            <a:xfrm>
              <a:off x="3046336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0.0567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2B6EB-7875-AE4C-8814-A717E5AFD513}"/>
                </a:ext>
              </a:extLst>
            </p:cNvPr>
            <p:cNvSpPr/>
            <p:nvPr/>
          </p:nvSpPr>
          <p:spPr>
            <a:xfrm>
              <a:off x="3011389" y="3110569"/>
              <a:ext cx="998522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155E47-C73A-3042-851F-AF1A91736E82}"/>
                </a:ext>
              </a:extLst>
            </p:cNvPr>
            <p:cNvSpPr/>
            <p:nvPr/>
          </p:nvSpPr>
          <p:spPr>
            <a:xfrm>
              <a:off x="1698802" y="2721799"/>
              <a:ext cx="1086883" cy="1078316"/>
            </a:xfrm>
            <a:prstGeom prst="ellipse">
              <a:avLst/>
            </a:prstGeom>
            <a:solidFill>
              <a:srgbClr val="41B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Brier Score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5E8452A-6982-1748-8954-6B345B3C71EF}"/>
                </a:ext>
              </a:extLst>
            </p:cNvPr>
            <p:cNvCxnSpPr>
              <a:cxnSpLocks/>
              <a:stCxn id="22" idx="2"/>
              <a:endCxn id="18" idx="3"/>
            </p:cNvCxnSpPr>
            <p:nvPr/>
          </p:nvCxnSpPr>
          <p:spPr>
            <a:xfrm flipH="1">
              <a:off x="1473098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299783-477F-A243-AF0A-C6BDDFDF21BC}"/>
                </a:ext>
              </a:extLst>
            </p:cNvPr>
            <p:cNvCxnSpPr>
              <a:cxnSpLocks/>
              <a:stCxn id="22" idx="6"/>
              <a:endCxn id="21" idx="1"/>
            </p:cNvCxnSpPr>
            <p:nvPr/>
          </p:nvCxnSpPr>
          <p:spPr>
            <a:xfrm>
              <a:off x="2785685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A55731-3786-1347-A1FE-433828A23884}"/>
              </a:ext>
            </a:extLst>
          </p:cNvPr>
          <p:cNvGrpSpPr/>
          <p:nvPr/>
        </p:nvGrpSpPr>
        <p:grpSpPr>
          <a:xfrm>
            <a:off x="401710" y="1346230"/>
            <a:ext cx="3608201" cy="1078316"/>
            <a:chOff x="401710" y="1346230"/>
            <a:chExt cx="3608201" cy="107831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5057E2-DE25-C340-A926-9ABD271E306E}"/>
                </a:ext>
              </a:extLst>
            </p:cNvPr>
            <p:cNvSpPr/>
            <p:nvPr/>
          </p:nvSpPr>
          <p:spPr>
            <a:xfrm>
              <a:off x="1698802" y="1346230"/>
              <a:ext cx="1086883" cy="10783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3E3211-D952-FA4F-A89F-518E366C6E60}"/>
                </a:ext>
              </a:extLst>
            </p:cNvPr>
            <p:cNvSpPr/>
            <p:nvPr/>
          </p:nvSpPr>
          <p:spPr>
            <a:xfrm>
              <a:off x="401710" y="1727984"/>
              <a:ext cx="1071388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7D9722F-7B93-7F4A-A7AC-2EEFF35AF213}"/>
                </a:ext>
              </a:extLst>
            </p:cNvPr>
            <p:cNvSpPr/>
            <p:nvPr/>
          </p:nvSpPr>
          <p:spPr>
            <a:xfrm>
              <a:off x="538848" y="2084068"/>
              <a:ext cx="777777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0.834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7774DB-E4B0-0547-93AF-1B1B6A0D0747}"/>
                </a:ext>
              </a:extLst>
            </p:cNvPr>
            <p:cNvSpPr/>
            <p:nvPr/>
          </p:nvSpPr>
          <p:spPr>
            <a:xfrm>
              <a:off x="3116674" y="2084068"/>
              <a:ext cx="7777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0.884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2362FFD-6795-C041-87C8-D0E53D3BD1A0}"/>
                </a:ext>
              </a:extLst>
            </p:cNvPr>
            <p:cNvCxnSpPr>
              <a:cxnSpLocks/>
              <a:stCxn id="26" idx="2"/>
              <a:endCxn id="27" idx="3"/>
            </p:cNvCxnSpPr>
            <p:nvPr/>
          </p:nvCxnSpPr>
          <p:spPr>
            <a:xfrm flipH="1" flipV="1">
              <a:off x="1473098" y="1881873"/>
              <a:ext cx="225704" cy="3515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DFD212E-8E3F-0848-B967-2D0CD6C2D43D}"/>
                </a:ext>
              </a:extLst>
            </p:cNvPr>
            <p:cNvSpPr/>
            <p:nvPr/>
          </p:nvSpPr>
          <p:spPr>
            <a:xfrm>
              <a:off x="3011389" y="1726881"/>
              <a:ext cx="998522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ECB4D49-3257-2543-9889-E60142774071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2785685" y="1877269"/>
              <a:ext cx="225704" cy="3501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969F84-8D23-E14F-B13D-09B0FB168E91}"/>
              </a:ext>
            </a:extLst>
          </p:cNvPr>
          <p:cNvGrpSpPr/>
          <p:nvPr/>
        </p:nvGrpSpPr>
        <p:grpSpPr>
          <a:xfrm>
            <a:off x="403546" y="5406021"/>
            <a:ext cx="5082854" cy="973694"/>
            <a:chOff x="403546" y="5406021"/>
            <a:chExt cx="5082854" cy="9736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B6FE65-7FAA-B748-AA5C-E156B7AF7D5B}"/>
                </a:ext>
              </a:extLst>
            </p:cNvPr>
            <p:cNvSpPr/>
            <p:nvPr/>
          </p:nvSpPr>
          <p:spPr>
            <a:xfrm>
              <a:off x="403546" y="5406021"/>
              <a:ext cx="1214240" cy="30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Complexity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D12D5C7-1409-7046-A991-011665D1AAF6}"/>
                </a:ext>
              </a:extLst>
            </p:cNvPr>
            <p:cNvSpPr/>
            <p:nvPr/>
          </p:nvSpPr>
          <p:spPr>
            <a:xfrm>
              <a:off x="403546" y="5766955"/>
              <a:ext cx="40130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Total number of features using: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107 features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68AE17-0C7E-0048-9C6C-93F96FE893BA}"/>
                </a:ext>
              </a:extLst>
            </p:cNvPr>
            <p:cNvSpPr/>
            <p:nvPr/>
          </p:nvSpPr>
          <p:spPr>
            <a:xfrm>
              <a:off x="403546" y="6071938"/>
              <a:ext cx="50828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Time running models: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 mins 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Colab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 + </a:t>
              </a:r>
              <a:r>
                <a:rPr lang="en-US" sz="1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1hr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- </a:t>
              </a:r>
              <a:r>
                <a:rPr lang="en-US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GridSearch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6B75977-3FB7-2E4F-8DFB-7EC1CDEAC9D5}"/>
              </a:ext>
            </a:extLst>
          </p:cNvPr>
          <p:cNvSpPr/>
          <p:nvPr/>
        </p:nvSpPr>
        <p:spPr>
          <a:xfrm>
            <a:off x="403546" y="6429644"/>
            <a:ext cx="11384908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COMMENTS: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model fits test better than on train. </a:t>
            </a:r>
            <a:r>
              <a:rPr lang="en-US" sz="1400" u="sng" dirty="0">
                <a:solidFill>
                  <a:srgbClr val="FF708B"/>
                </a:solidFill>
              </a:rPr>
              <a:t>Regularization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help removes overfitting (poorer on train) but more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generalize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test</a:t>
            </a:r>
          </a:p>
        </p:txBody>
      </p:sp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1220A7D4-81C7-7544-82FF-5A6FE520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62" y="1197645"/>
            <a:ext cx="3186996" cy="2835887"/>
          </a:xfrm>
          <a:prstGeom prst="rect">
            <a:avLst/>
          </a:prstGeom>
        </p:spPr>
      </p:pic>
      <p:pic>
        <p:nvPicPr>
          <p:cNvPr id="42" name="Picture 41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34CB7CAB-CDE7-9847-A0D4-43BDD878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5" y="4518854"/>
            <a:ext cx="2805509" cy="625553"/>
          </a:xfrm>
          <a:prstGeom prst="rect">
            <a:avLst/>
          </a:prstGeom>
        </p:spPr>
      </p:pic>
      <p:pic>
        <p:nvPicPr>
          <p:cNvPr id="44" name="Picture 43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4912FC96-8057-054F-96C0-03B168507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51" y="4516802"/>
            <a:ext cx="2628584" cy="603864"/>
          </a:xfrm>
          <a:prstGeom prst="rect">
            <a:avLst/>
          </a:prstGeom>
        </p:spPr>
      </p:pic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123F4-5616-AF44-A316-46A7B9B35C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517" b="18757"/>
          <a:stretch/>
        </p:blipFill>
        <p:spPr>
          <a:xfrm>
            <a:off x="8459269" y="1090941"/>
            <a:ext cx="2951941" cy="513716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E95E4EB-AD22-3647-8315-D8C73E464FAA}"/>
              </a:ext>
            </a:extLst>
          </p:cNvPr>
          <p:cNvSpPr/>
          <p:nvPr/>
        </p:nvSpPr>
        <p:spPr>
          <a:xfrm>
            <a:off x="5361453" y="5733384"/>
            <a:ext cx="1855573" cy="64633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305435" indent="-305435"/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Grid Search Parameters:</a:t>
            </a:r>
          </a:p>
          <a:p>
            <a:pPr marL="305435" indent="-305435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rate: 0.04</a:t>
            </a:r>
          </a:p>
          <a:p>
            <a:pPr marL="305435" indent="-305435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Depth: 7</a:t>
            </a:r>
          </a:p>
        </p:txBody>
      </p:sp>
    </p:spTree>
    <p:extLst>
      <p:ext uri="{BB962C8B-B14F-4D97-AF65-F5344CB8AC3E}">
        <p14:creationId xmlns:p14="http://schemas.microsoft.com/office/powerpoint/2010/main" val="4048378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FFDA-565A-784A-A995-68195D04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Catboost - ShaplEy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D501F-2F5E-7745-AEE1-271BB95DD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2748E-774B-7C4C-AC9E-1B44E302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005" y="2034803"/>
            <a:ext cx="5472963" cy="4686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F4F1D-54FC-5144-9D89-E244F7916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25"/>
          <a:stretch/>
        </p:blipFill>
        <p:spPr>
          <a:xfrm>
            <a:off x="874235" y="1208291"/>
            <a:ext cx="9537700" cy="8172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229FF3-EF12-1041-9684-B6745401565B}"/>
              </a:ext>
            </a:extLst>
          </p:cNvPr>
          <p:cNvSpPr/>
          <p:nvPr/>
        </p:nvSpPr>
        <p:spPr>
          <a:xfrm>
            <a:off x="874235" y="2223928"/>
            <a:ext cx="1792061" cy="307777"/>
          </a:xfrm>
          <a:prstGeom prst="rect">
            <a:avLst/>
          </a:prstGeom>
          <a:solidFill>
            <a:srgbClr val="0499DE"/>
          </a:solidFill>
          <a:ln>
            <a:solidFill>
              <a:srgbClr val="0499D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557629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BA35-E8A1-A54E-8BA9-11C82DDE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PCA + Neural network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35A0F-3060-1942-8798-76CCC293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067A4-1418-FA4F-AD51-BDF529E7D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6" y="4823022"/>
            <a:ext cx="5259412" cy="1993472"/>
          </a:xfrm>
        </p:spPr>
        <p:txBody>
          <a:bodyPr anchor="t">
            <a:normAutofit/>
          </a:bodyPr>
          <a:lstStyle/>
          <a:p>
            <a:r>
              <a:rPr lang="en-US" sz="1600" b="1" dirty="0"/>
              <a:t>Why using PCA for Neural Network?</a:t>
            </a:r>
          </a:p>
          <a:p>
            <a:pPr lvl="1"/>
            <a:r>
              <a:rPr lang="en-US" sz="1400" dirty="0"/>
              <a:t>Reduces computation complexity by reducing the size of the network, amount of data needed to train</a:t>
            </a:r>
          </a:p>
          <a:p>
            <a:pPr lvl="1"/>
            <a:r>
              <a:rPr lang="en-US" sz="1400" dirty="0"/>
              <a:t>Reduce overfitting</a:t>
            </a:r>
          </a:p>
          <a:p>
            <a:pPr lvl="1"/>
            <a:r>
              <a:rPr lang="en-US" sz="1400" dirty="0"/>
              <a:t>However, discriminative information that distinguishes the class might be in low variance components.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D7B2F-FEB4-6044-B3DD-C1C7ADBE8C57}"/>
              </a:ext>
            </a:extLst>
          </p:cNvPr>
          <p:cNvSpPr/>
          <p:nvPr/>
        </p:nvSpPr>
        <p:spPr>
          <a:xfrm>
            <a:off x="472029" y="1408806"/>
            <a:ext cx="4228361" cy="337608"/>
          </a:xfrm>
          <a:prstGeom prst="rect">
            <a:avLst/>
          </a:prstGeom>
          <a:solidFill>
            <a:srgbClr val="D2EFFC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Using 70 out of 138 principle components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F8E4E9-A617-734E-A5FD-2D3B465CEA66}"/>
              </a:ext>
            </a:extLst>
          </p:cNvPr>
          <p:cNvGrpSpPr/>
          <p:nvPr/>
        </p:nvGrpSpPr>
        <p:grpSpPr>
          <a:xfrm>
            <a:off x="457200" y="1865364"/>
            <a:ext cx="4215208" cy="2871792"/>
            <a:chOff x="457200" y="1830195"/>
            <a:chExt cx="4215208" cy="2871792"/>
          </a:xfrm>
        </p:grpSpPr>
        <p:pic>
          <p:nvPicPr>
            <p:cNvPr id="10" name="Picture 9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4C83F0A8-4B86-5C43-9380-A1288F7B0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830195"/>
              <a:ext cx="4215208" cy="287179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C75E7A8-2D7F-DF4F-847B-3471330ED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2989" y="1958240"/>
              <a:ext cx="0" cy="2383319"/>
            </a:xfrm>
            <a:prstGeom prst="line">
              <a:avLst/>
            </a:prstGeom>
            <a:ln w="19050">
              <a:solidFill>
                <a:srgbClr val="FF70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FCEC8-08A3-C743-BDC7-E84C193E70A5}"/>
              </a:ext>
            </a:extLst>
          </p:cNvPr>
          <p:cNvSpPr/>
          <p:nvPr/>
        </p:nvSpPr>
        <p:spPr>
          <a:xfrm>
            <a:off x="6403904" y="790206"/>
            <a:ext cx="5330895" cy="338554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Neural Network Model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10E9C8-349D-524E-ABA8-2A745C9E6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04" y="1188903"/>
            <a:ext cx="5319372" cy="167495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538358-EE48-834C-A47E-7EBB8A34E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903" y="2886645"/>
            <a:ext cx="5072988" cy="214834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F8A5A6-52FF-2D4E-8C20-0FF5914EE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903" y="5117412"/>
            <a:ext cx="5459851" cy="15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6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F011-CBE7-3C43-9E1A-CD49A486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PCA + Neural network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99257-168D-BF49-9C6F-D5A55D0A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67F51-23CA-4744-9805-C467EDC0E892}"/>
              </a:ext>
            </a:extLst>
          </p:cNvPr>
          <p:cNvSpPr/>
          <p:nvPr/>
        </p:nvSpPr>
        <p:spPr>
          <a:xfrm>
            <a:off x="7786705" y="3582733"/>
            <a:ext cx="4094775" cy="307777"/>
          </a:xfrm>
          <a:prstGeom prst="rect">
            <a:avLst/>
          </a:prstGeom>
          <a:solidFill>
            <a:srgbClr val="D2EFFC"/>
          </a:solidFill>
        </p:spPr>
        <p:txBody>
          <a:bodyPr wrap="none">
            <a:spAutoFit/>
          </a:bodyPr>
          <a:lstStyle/>
          <a:p>
            <a:r>
              <a:rPr lang="en-US" sz="1400" dirty="0"/>
              <a:t>Sparse – probability for both death and survived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473468-CB37-334B-A9B3-B46F573FA698}"/>
              </a:ext>
            </a:extLst>
          </p:cNvPr>
          <p:cNvGrpSpPr/>
          <p:nvPr/>
        </p:nvGrpSpPr>
        <p:grpSpPr>
          <a:xfrm>
            <a:off x="7567299" y="898035"/>
            <a:ext cx="4533588" cy="5361700"/>
            <a:chOff x="7567299" y="898035"/>
            <a:chExt cx="4533588" cy="53617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FE7C57-A07C-FD46-81EB-AFBB76E26E12}"/>
                </a:ext>
              </a:extLst>
            </p:cNvPr>
            <p:cNvSpPr/>
            <p:nvPr/>
          </p:nvSpPr>
          <p:spPr>
            <a:xfrm>
              <a:off x="7567299" y="898035"/>
              <a:ext cx="2540857" cy="307777"/>
            </a:xfrm>
            <a:prstGeom prst="rect">
              <a:avLst/>
            </a:prstGeom>
            <a:solidFill>
              <a:srgbClr val="0499DE"/>
            </a:solidFill>
            <a:ln>
              <a:solidFill>
                <a:srgbClr val="0499DE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Train vs. Validation loss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C9429F-07F4-DE48-9F21-68D0A7BAA72F}"/>
                </a:ext>
              </a:extLst>
            </p:cNvPr>
            <p:cNvSpPr/>
            <p:nvPr/>
          </p:nvSpPr>
          <p:spPr>
            <a:xfrm>
              <a:off x="7567299" y="963376"/>
              <a:ext cx="4533588" cy="5296359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BF47A7-4620-5C4D-A295-20E073CAADC5}"/>
              </a:ext>
            </a:extLst>
          </p:cNvPr>
          <p:cNvGrpSpPr/>
          <p:nvPr/>
        </p:nvGrpSpPr>
        <p:grpSpPr>
          <a:xfrm>
            <a:off x="3770361" y="4124855"/>
            <a:ext cx="2977661" cy="1128312"/>
            <a:chOff x="3770361" y="5635903"/>
            <a:chExt cx="2977661" cy="112831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B8859D-B652-AE45-B571-2002335418E8}"/>
                </a:ext>
              </a:extLst>
            </p:cNvPr>
            <p:cNvSpPr/>
            <p:nvPr/>
          </p:nvSpPr>
          <p:spPr>
            <a:xfrm>
              <a:off x="3770361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DC8E34-3EC0-A941-A30D-19CA9553D4A6}"/>
                </a:ext>
              </a:extLst>
            </p:cNvPr>
            <p:cNvSpPr/>
            <p:nvPr/>
          </p:nvSpPr>
          <p:spPr>
            <a:xfrm>
              <a:off x="4067320" y="5635903"/>
              <a:ext cx="2427845" cy="279797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Classification Report_Test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252915-106F-C34D-BF5F-B19A6DB12326}"/>
              </a:ext>
            </a:extLst>
          </p:cNvPr>
          <p:cNvGrpSpPr/>
          <p:nvPr/>
        </p:nvGrpSpPr>
        <p:grpSpPr>
          <a:xfrm>
            <a:off x="403546" y="4127083"/>
            <a:ext cx="2977661" cy="1126084"/>
            <a:chOff x="159653" y="5638131"/>
            <a:chExt cx="2977661" cy="11260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1D40BF-B530-7C4A-851A-B0772A1C8FFD}"/>
                </a:ext>
              </a:extLst>
            </p:cNvPr>
            <p:cNvSpPr/>
            <p:nvPr/>
          </p:nvSpPr>
          <p:spPr>
            <a:xfrm>
              <a:off x="159653" y="5801474"/>
              <a:ext cx="2977661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D2073E-F293-C140-ABEA-4B4AAB8E6C57}"/>
                </a:ext>
              </a:extLst>
            </p:cNvPr>
            <p:cNvSpPr/>
            <p:nvPr/>
          </p:nvSpPr>
          <p:spPr>
            <a:xfrm>
              <a:off x="439461" y="5638131"/>
              <a:ext cx="2427845" cy="279796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Classification Report_Train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69AEA6-2457-9A4B-987B-93DD140CE298}"/>
              </a:ext>
            </a:extLst>
          </p:cNvPr>
          <p:cNvGrpSpPr/>
          <p:nvPr/>
        </p:nvGrpSpPr>
        <p:grpSpPr>
          <a:xfrm>
            <a:off x="401710" y="2721799"/>
            <a:ext cx="3608201" cy="1083408"/>
            <a:chOff x="401710" y="2721799"/>
            <a:chExt cx="3608201" cy="108340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DE0A89-8357-844B-932D-15678CE1C2F5}"/>
                </a:ext>
              </a:extLst>
            </p:cNvPr>
            <p:cNvSpPr/>
            <p:nvPr/>
          </p:nvSpPr>
          <p:spPr>
            <a:xfrm>
              <a:off x="401710" y="3110569"/>
              <a:ext cx="1071388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430A85-579B-E54E-A369-F6B06C7C2BBC}"/>
                </a:ext>
              </a:extLst>
            </p:cNvPr>
            <p:cNvSpPr/>
            <p:nvPr/>
          </p:nvSpPr>
          <p:spPr>
            <a:xfrm>
              <a:off x="468510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0.0463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C6A32A-FEE1-4944-8594-425B6E52039B}"/>
                </a:ext>
              </a:extLst>
            </p:cNvPr>
            <p:cNvSpPr/>
            <p:nvPr/>
          </p:nvSpPr>
          <p:spPr>
            <a:xfrm>
              <a:off x="3046336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0.0546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CCD587-2D5D-3C47-9BF5-A3F22449608C}"/>
                </a:ext>
              </a:extLst>
            </p:cNvPr>
            <p:cNvSpPr/>
            <p:nvPr/>
          </p:nvSpPr>
          <p:spPr>
            <a:xfrm>
              <a:off x="3011389" y="3110569"/>
              <a:ext cx="998522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79C2EA-A3FE-7F4E-BAD8-97E45249F81A}"/>
                </a:ext>
              </a:extLst>
            </p:cNvPr>
            <p:cNvSpPr/>
            <p:nvPr/>
          </p:nvSpPr>
          <p:spPr>
            <a:xfrm>
              <a:off x="1698802" y="2721799"/>
              <a:ext cx="1086883" cy="1078316"/>
            </a:xfrm>
            <a:prstGeom prst="ellipse">
              <a:avLst/>
            </a:prstGeom>
            <a:solidFill>
              <a:srgbClr val="41B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Brier Score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AAEF0A-CFAB-924F-986E-39F1E27EDD1D}"/>
                </a:ext>
              </a:extLst>
            </p:cNvPr>
            <p:cNvCxnSpPr>
              <a:cxnSpLocks/>
              <a:stCxn id="27" idx="2"/>
              <a:endCxn id="23" idx="3"/>
            </p:cNvCxnSpPr>
            <p:nvPr/>
          </p:nvCxnSpPr>
          <p:spPr>
            <a:xfrm flipH="1">
              <a:off x="1473098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9278A46-981D-6A43-B6B2-AAAF630DD3BD}"/>
                </a:ext>
              </a:extLst>
            </p:cNvPr>
            <p:cNvCxnSpPr>
              <a:cxnSpLocks/>
              <a:stCxn id="27" idx="6"/>
              <a:endCxn id="26" idx="1"/>
            </p:cNvCxnSpPr>
            <p:nvPr/>
          </p:nvCxnSpPr>
          <p:spPr>
            <a:xfrm>
              <a:off x="2785685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2EC1A7-ED4C-6F49-BF1A-0C12396FA2D1}"/>
              </a:ext>
            </a:extLst>
          </p:cNvPr>
          <p:cNvGrpSpPr/>
          <p:nvPr/>
        </p:nvGrpSpPr>
        <p:grpSpPr>
          <a:xfrm>
            <a:off x="401710" y="1346230"/>
            <a:ext cx="3608201" cy="1078316"/>
            <a:chOff x="401710" y="1346230"/>
            <a:chExt cx="3608201" cy="107831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69A812-162F-2746-A5DC-79725B47BBAF}"/>
                </a:ext>
              </a:extLst>
            </p:cNvPr>
            <p:cNvSpPr/>
            <p:nvPr/>
          </p:nvSpPr>
          <p:spPr>
            <a:xfrm>
              <a:off x="1698802" y="1346230"/>
              <a:ext cx="1086883" cy="10783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1E73DA-0308-9D44-91D6-399956DBD867}"/>
                </a:ext>
              </a:extLst>
            </p:cNvPr>
            <p:cNvSpPr/>
            <p:nvPr/>
          </p:nvSpPr>
          <p:spPr>
            <a:xfrm>
              <a:off x="401710" y="1727984"/>
              <a:ext cx="1071388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CB6E9FB-E8C7-D246-8DC0-F864143BEF91}"/>
                </a:ext>
              </a:extLst>
            </p:cNvPr>
            <p:cNvSpPr/>
            <p:nvPr/>
          </p:nvSpPr>
          <p:spPr>
            <a:xfrm>
              <a:off x="538848" y="2084068"/>
              <a:ext cx="777777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0.912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224F79-F87F-7A43-A47D-615F010AF7E8}"/>
                </a:ext>
              </a:extLst>
            </p:cNvPr>
            <p:cNvSpPr/>
            <p:nvPr/>
          </p:nvSpPr>
          <p:spPr>
            <a:xfrm>
              <a:off x="3116674" y="2084068"/>
              <a:ext cx="7777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0.890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67022D-E77F-D446-A1F6-EAD00A4C8AC8}"/>
                </a:ext>
              </a:extLst>
            </p:cNvPr>
            <p:cNvCxnSpPr>
              <a:cxnSpLocks/>
              <a:stCxn id="31" idx="2"/>
              <a:endCxn id="32" idx="3"/>
            </p:cNvCxnSpPr>
            <p:nvPr/>
          </p:nvCxnSpPr>
          <p:spPr>
            <a:xfrm flipH="1" flipV="1">
              <a:off x="1473098" y="1881873"/>
              <a:ext cx="225704" cy="3515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F669C9-715C-F94D-A46A-5E47521212B5}"/>
                </a:ext>
              </a:extLst>
            </p:cNvPr>
            <p:cNvSpPr/>
            <p:nvPr/>
          </p:nvSpPr>
          <p:spPr>
            <a:xfrm>
              <a:off x="3011389" y="1726881"/>
              <a:ext cx="998522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199244C-CC6C-0249-900B-9A7B4C2AB420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2785685" y="1877269"/>
              <a:ext cx="225704" cy="3501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15B54F-B5F8-B54A-9FEF-D6FEA5494F83}"/>
              </a:ext>
            </a:extLst>
          </p:cNvPr>
          <p:cNvGrpSpPr/>
          <p:nvPr/>
        </p:nvGrpSpPr>
        <p:grpSpPr>
          <a:xfrm>
            <a:off x="403546" y="5406021"/>
            <a:ext cx="4343240" cy="973694"/>
            <a:chOff x="403546" y="5406021"/>
            <a:chExt cx="4343240" cy="97369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6DC6CB9-5FC0-FD44-AB70-F3B44DC2FF47}"/>
                </a:ext>
              </a:extLst>
            </p:cNvPr>
            <p:cNvSpPr/>
            <p:nvPr/>
          </p:nvSpPr>
          <p:spPr>
            <a:xfrm>
              <a:off x="403546" y="5406021"/>
              <a:ext cx="1214240" cy="30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Complexity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35915EB-D7F0-5844-A13C-71AB2B833DE0}"/>
                </a:ext>
              </a:extLst>
            </p:cNvPr>
            <p:cNvSpPr/>
            <p:nvPr/>
          </p:nvSpPr>
          <p:spPr>
            <a:xfrm>
              <a:off x="403546" y="5766955"/>
              <a:ext cx="43432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Total number of features using: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91,393  features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14A4B8-7665-A640-9740-FD886EF86371}"/>
                </a:ext>
              </a:extLst>
            </p:cNvPr>
            <p:cNvSpPr/>
            <p:nvPr/>
          </p:nvSpPr>
          <p:spPr>
            <a:xfrm>
              <a:off x="403546" y="6071938"/>
              <a:ext cx="37244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Time running models: 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38.5s 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Colab</a:t>
              </a:r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4AB82B6-EBB7-E547-B5A5-580440CC3E21}"/>
              </a:ext>
            </a:extLst>
          </p:cNvPr>
          <p:cNvSpPr/>
          <p:nvPr/>
        </p:nvSpPr>
        <p:spPr>
          <a:xfrm>
            <a:off x="403546" y="6429644"/>
            <a:ext cx="11384908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COMMENTS: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signs of overfitting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A9B2B9-2DE7-A746-91F6-4C6B4D79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53"/>
          <a:stretch/>
        </p:blipFill>
        <p:spPr>
          <a:xfrm>
            <a:off x="8036854" y="1245028"/>
            <a:ext cx="3531508" cy="2270298"/>
          </a:xfrm>
          <a:prstGeom prst="rect">
            <a:avLst/>
          </a:prstGeom>
        </p:spPr>
      </p:pic>
      <p:pic>
        <p:nvPicPr>
          <p:cNvPr id="45" name="Picture 44" descr="A close up of a map&#10;&#10;Description automatically generated">
            <a:extLst>
              <a:ext uri="{FF2B5EF4-FFF2-40B4-BE49-F238E27FC236}">
                <a16:creationId xmlns:a16="http://schemas.microsoft.com/office/drawing/2014/main" id="{400CC6E9-0DA0-E842-8954-5570AE04C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92" y="1243835"/>
            <a:ext cx="3161881" cy="2813538"/>
          </a:xfrm>
          <a:prstGeom prst="rect">
            <a:avLst/>
          </a:prstGeom>
        </p:spPr>
      </p:pic>
      <p:pic>
        <p:nvPicPr>
          <p:cNvPr id="49" name="Content Placeholder 4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CE7E6B-2E60-A64A-9EB7-61DAE37CE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025348" y="3957340"/>
            <a:ext cx="3620018" cy="2223203"/>
          </a:xfrm>
        </p:spPr>
      </p:pic>
      <p:pic>
        <p:nvPicPr>
          <p:cNvPr id="51" name="Picture 50" descr="A picture containing knife&#10;&#10;Description automatically generated">
            <a:extLst>
              <a:ext uri="{FF2B5EF4-FFF2-40B4-BE49-F238E27FC236}">
                <a16:creationId xmlns:a16="http://schemas.microsoft.com/office/drawing/2014/main" id="{761D7265-A634-0741-940F-FBF422C34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625" y="4477403"/>
            <a:ext cx="2849131" cy="669259"/>
          </a:xfrm>
          <a:prstGeom prst="rect">
            <a:avLst/>
          </a:prstGeom>
        </p:spPr>
      </p:pic>
      <p:pic>
        <p:nvPicPr>
          <p:cNvPr id="53" name="Picture 52" descr="A picture containing knife&#10;&#10;Description automatically generated">
            <a:extLst>
              <a:ext uri="{FF2B5EF4-FFF2-40B4-BE49-F238E27FC236}">
                <a16:creationId xmlns:a16="http://schemas.microsoft.com/office/drawing/2014/main" id="{F4579082-B993-8B48-BADD-67361C1A1E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25"/>
          <a:stretch/>
        </p:blipFill>
        <p:spPr>
          <a:xfrm>
            <a:off x="445064" y="4474478"/>
            <a:ext cx="2835766" cy="6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2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4345-A48A-0A43-B2C1-7BF31CF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Model COMPARISION &amp;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94F40-D204-9A43-8EF0-889D9AF4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BC6A39B-14AE-4036-8A7F-973A61B5B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20173"/>
              </p:ext>
            </p:extLst>
          </p:nvPr>
        </p:nvGraphicFramePr>
        <p:xfrm>
          <a:off x="457199" y="1513611"/>
          <a:ext cx="11312770" cy="414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24">
                  <a:extLst>
                    <a:ext uri="{9D8B030D-6E8A-4147-A177-3AD203B41FA5}">
                      <a16:colId xmlns:a16="http://schemas.microsoft.com/office/drawing/2014/main" val="3312760712"/>
                    </a:ext>
                  </a:extLst>
                </a:gridCol>
                <a:gridCol w="2658248">
                  <a:extLst>
                    <a:ext uri="{9D8B030D-6E8A-4147-A177-3AD203B41FA5}">
                      <a16:colId xmlns:a16="http://schemas.microsoft.com/office/drawing/2014/main" val="2962565607"/>
                    </a:ext>
                  </a:extLst>
                </a:gridCol>
                <a:gridCol w="818891">
                  <a:extLst>
                    <a:ext uri="{9D8B030D-6E8A-4147-A177-3AD203B41FA5}">
                      <a16:colId xmlns:a16="http://schemas.microsoft.com/office/drawing/2014/main" val="3952216227"/>
                    </a:ext>
                  </a:extLst>
                </a:gridCol>
                <a:gridCol w="1007866">
                  <a:extLst>
                    <a:ext uri="{9D8B030D-6E8A-4147-A177-3AD203B41FA5}">
                      <a16:colId xmlns:a16="http://schemas.microsoft.com/office/drawing/2014/main" val="2071999730"/>
                    </a:ext>
                  </a:extLst>
                </a:gridCol>
                <a:gridCol w="1196841">
                  <a:extLst>
                    <a:ext uri="{9D8B030D-6E8A-4147-A177-3AD203B41FA5}">
                      <a16:colId xmlns:a16="http://schemas.microsoft.com/office/drawing/2014/main" val="1817172024"/>
                    </a:ext>
                  </a:extLst>
                </a:gridCol>
                <a:gridCol w="1007866">
                  <a:extLst>
                    <a:ext uri="{9D8B030D-6E8A-4147-A177-3AD203B41FA5}">
                      <a16:colId xmlns:a16="http://schemas.microsoft.com/office/drawing/2014/main" val="4075233854"/>
                    </a:ext>
                  </a:extLst>
                </a:gridCol>
                <a:gridCol w="1159046">
                  <a:extLst>
                    <a:ext uri="{9D8B030D-6E8A-4147-A177-3AD203B41FA5}">
                      <a16:colId xmlns:a16="http://schemas.microsoft.com/office/drawing/2014/main" val="2577610866"/>
                    </a:ext>
                  </a:extLst>
                </a:gridCol>
                <a:gridCol w="1385817">
                  <a:extLst>
                    <a:ext uri="{9D8B030D-6E8A-4147-A177-3AD203B41FA5}">
                      <a16:colId xmlns:a16="http://schemas.microsoft.com/office/drawing/2014/main" val="4039234449"/>
                    </a:ext>
                  </a:extLst>
                </a:gridCol>
                <a:gridCol w="1511271">
                  <a:extLst>
                    <a:ext uri="{9D8B030D-6E8A-4147-A177-3AD203B41FA5}">
                      <a16:colId xmlns:a16="http://schemas.microsoft.com/office/drawing/2014/main" val="453892064"/>
                    </a:ext>
                  </a:extLst>
                </a:gridCol>
              </a:tblGrid>
              <a:tr h="8283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Brier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Run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No.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Overfitting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949626"/>
                  </a:ext>
                </a:extLst>
              </a:tr>
              <a:tr h="4733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 - Binning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0.0575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13.4s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117450"/>
                  </a:ext>
                </a:extLst>
              </a:tr>
              <a:tr h="4733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Logistic Reg - Imputing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9.85s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337069"/>
                  </a:ext>
                </a:extLst>
              </a:tr>
              <a:tr h="4733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Logistic Reg - 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22.6s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329438"/>
                  </a:ext>
                </a:extLst>
              </a:tr>
              <a:tr h="4733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Random Forest - Binning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0.49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0.35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8.48s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34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525283"/>
                  </a:ext>
                </a:extLst>
              </a:tr>
              <a:tr h="47334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LGB - Imputing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8.15 mins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361271"/>
                  </a:ext>
                </a:extLst>
              </a:tr>
              <a:tr h="4733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CatBoost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8 mins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682125"/>
                  </a:ext>
                </a:extLst>
              </a:tr>
              <a:tr h="4733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Neural Network - 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</a:rPr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</a:rPr>
                        <a:t>0.0546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</a:rPr>
                        <a:t>0.56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38.5s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91,939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486437"/>
                  </a:ext>
                </a:extLst>
              </a:tr>
            </a:tbl>
          </a:graphicData>
        </a:graphic>
      </p:graphicFrame>
      <p:sp>
        <p:nvSpPr>
          <p:cNvPr id="8" name="Freeform 31">
            <a:extLst>
              <a:ext uri="{FF2B5EF4-FFF2-40B4-BE49-F238E27FC236}">
                <a16:creationId xmlns:a16="http://schemas.microsoft.com/office/drawing/2014/main" id="{7D0B7EB2-03DF-534F-9066-090977D69228}"/>
              </a:ext>
            </a:extLst>
          </p:cNvPr>
          <p:cNvSpPr>
            <a:spLocks noEditPoints="1"/>
          </p:cNvSpPr>
          <p:nvPr/>
        </p:nvSpPr>
        <p:spPr bwMode="auto">
          <a:xfrm>
            <a:off x="492369" y="2336877"/>
            <a:ext cx="489209" cy="409570"/>
          </a:xfrm>
          <a:custGeom>
            <a:avLst/>
            <a:gdLst>
              <a:gd name="T0" fmla="*/ 2364 w 6238"/>
              <a:gd name="T1" fmla="*/ 2099 h 5960"/>
              <a:gd name="T2" fmla="*/ 2325 w 6238"/>
              <a:gd name="T3" fmla="*/ 2152 h 5960"/>
              <a:gd name="T4" fmla="*/ 2268 w 6238"/>
              <a:gd name="T5" fmla="*/ 2184 h 5960"/>
              <a:gd name="T6" fmla="*/ 547 w 6238"/>
              <a:gd name="T7" fmla="*/ 2443 h 5960"/>
              <a:gd name="T8" fmla="*/ 1797 w 6238"/>
              <a:gd name="T9" fmla="*/ 3666 h 5960"/>
              <a:gd name="T10" fmla="*/ 1821 w 6238"/>
              <a:gd name="T11" fmla="*/ 3744 h 5960"/>
              <a:gd name="T12" fmla="*/ 1538 w 6238"/>
              <a:gd name="T13" fmla="*/ 5470 h 5960"/>
              <a:gd name="T14" fmla="*/ 3085 w 6238"/>
              <a:gd name="T15" fmla="*/ 4656 h 5960"/>
              <a:gd name="T16" fmla="*/ 3168 w 6238"/>
              <a:gd name="T17" fmla="*/ 4656 h 5960"/>
              <a:gd name="T18" fmla="*/ 4719 w 6238"/>
              <a:gd name="T19" fmla="*/ 5460 h 5960"/>
              <a:gd name="T20" fmla="*/ 4424 w 6238"/>
              <a:gd name="T21" fmla="*/ 3745 h 5960"/>
              <a:gd name="T22" fmla="*/ 4437 w 6238"/>
              <a:gd name="T23" fmla="*/ 3681 h 5960"/>
              <a:gd name="T24" fmla="*/ 4475 w 6238"/>
              <a:gd name="T25" fmla="*/ 3624 h 5960"/>
              <a:gd name="T26" fmla="*/ 4006 w 6238"/>
              <a:gd name="T27" fmla="*/ 2190 h 5960"/>
              <a:gd name="T28" fmla="*/ 3929 w 6238"/>
              <a:gd name="T29" fmla="*/ 2158 h 5960"/>
              <a:gd name="T30" fmla="*/ 3876 w 6238"/>
              <a:gd name="T31" fmla="*/ 2093 h 5960"/>
              <a:gd name="T32" fmla="*/ 3113 w 6238"/>
              <a:gd name="T33" fmla="*/ 0 h 5960"/>
              <a:gd name="T34" fmla="*/ 3187 w 6238"/>
              <a:gd name="T35" fmla="*/ 17 h 5960"/>
              <a:gd name="T36" fmla="*/ 3248 w 6238"/>
              <a:gd name="T37" fmla="*/ 64 h 5960"/>
              <a:gd name="T38" fmla="*/ 4144 w 6238"/>
              <a:gd name="T39" fmla="*/ 1859 h 5960"/>
              <a:gd name="T40" fmla="*/ 6128 w 6238"/>
              <a:gd name="T41" fmla="*/ 2146 h 5960"/>
              <a:gd name="T42" fmla="*/ 6191 w 6238"/>
              <a:gd name="T43" fmla="*/ 2188 h 5960"/>
              <a:gd name="T44" fmla="*/ 6231 w 6238"/>
              <a:gd name="T45" fmla="*/ 2252 h 5960"/>
              <a:gd name="T46" fmla="*/ 6236 w 6238"/>
              <a:gd name="T47" fmla="*/ 2330 h 5960"/>
              <a:gd name="T48" fmla="*/ 6210 w 6238"/>
              <a:gd name="T49" fmla="*/ 2402 h 5960"/>
              <a:gd name="T50" fmla="*/ 4780 w 6238"/>
              <a:gd name="T51" fmla="*/ 3808 h 5960"/>
              <a:gd name="T52" fmla="*/ 5120 w 6238"/>
              <a:gd name="T53" fmla="*/ 5755 h 5960"/>
              <a:gd name="T54" fmla="*/ 5118 w 6238"/>
              <a:gd name="T55" fmla="*/ 5816 h 5960"/>
              <a:gd name="T56" fmla="*/ 5084 w 6238"/>
              <a:gd name="T57" fmla="*/ 5884 h 5960"/>
              <a:gd name="T58" fmla="*/ 5026 w 6238"/>
              <a:gd name="T59" fmla="*/ 5931 h 5960"/>
              <a:gd name="T60" fmla="*/ 4950 w 6238"/>
              <a:gd name="T61" fmla="*/ 5948 h 5960"/>
              <a:gd name="T62" fmla="*/ 4871 w 6238"/>
              <a:gd name="T63" fmla="*/ 5929 h 5960"/>
              <a:gd name="T64" fmla="*/ 1390 w 6238"/>
              <a:gd name="T65" fmla="*/ 5941 h 5960"/>
              <a:gd name="T66" fmla="*/ 1309 w 6238"/>
              <a:gd name="T67" fmla="*/ 5960 h 5960"/>
              <a:gd name="T68" fmla="*/ 1239 w 6238"/>
              <a:gd name="T69" fmla="*/ 5947 h 5960"/>
              <a:gd name="T70" fmla="*/ 1178 w 6238"/>
              <a:gd name="T71" fmla="*/ 5901 h 5960"/>
              <a:gd name="T72" fmla="*/ 1142 w 6238"/>
              <a:gd name="T73" fmla="*/ 5835 h 5960"/>
              <a:gd name="T74" fmla="*/ 1139 w 6238"/>
              <a:gd name="T75" fmla="*/ 5759 h 5960"/>
              <a:gd name="T76" fmla="*/ 53 w 6238"/>
              <a:gd name="T77" fmla="*/ 2449 h 5960"/>
              <a:gd name="T78" fmla="*/ 11 w 6238"/>
              <a:gd name="T79" fmla="*/ 2385 h 5960"/>
              <a:gd name="T80" fmla="*/ 0 w 6238"/>
              <a:gd name="T81" fmla="*/ 2311 h 5960"/>
              <a:gd name="T82" fmla="*/ 25 w 6238"/>
              <a:gd name="T83" fmla="*/ 2237 h 5960"/>
              <a:gd name="T84" fmla="*/ 76 w 6238"/>
              <a:gd name="T85" fmla="*/ 2182 h 5960"/>
              <a:gd name="T86" fmla="*/ 148 w 6238"/>
              <a:gd name="T87" fmla="*/ 2154 h 5960"/>
              <a:gd name="T88" fmla="*/ 2958 w 6238"/>
              <a:gd name="T89" fmla="*/ 99 h 5960"/>
              <a:gd name="T90" fmla="*/ 3007 w 6238"/>
              <a:gd name="T91" fmla="*/ 38 h 5960"/>
              <a:gd name="T92" fmla="*/ 3076 w 6238"/>
              <a:gd name="T93" fmla="*/ 6 h 5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238" h="5960">
                <a:moveTo>
                  <a:pt x="3115" y="564"/>
                </a:moveTo>
                <a:lnTo>
                  <a:pt x="2364" y="2099"/>
                </a:lnTo>
                <a:lnTo>
                  <a:pt x="2347" y="2127"/>
                </a:lnTo>
                <a:lnTo>
                  <a:pt x="2325" y="2152"/>
                </a:lnTo>
                <a:lnTo>
                  <a:pt x="2298" y="2171"/>
                </a:lnTo>
                <a:lnTo>
                  <a:pt x="2268" y="2184"/>
                </a:lnTo>
                <a:lnTo>
                  <a:pt x="2236" y="2194"/>
                </a:lnTo>
                <a:lnTo>
                  <a:pt x="547" y="2443"/>
                </a:lnTo>
                <a:lnTo>
                  <a:pt x="1770" y="3634"/>
                </a:lnTo>
                <a:lnTo>
                  <a:pt x="1797" y="3666"/>
                </a:lnTo>
                <a:lnTo>
                  <a:pt x="1814" y="3702"/>
                </a:lnTo>
                <a:lnTo>
                  <a:pt x="1821" y="3744"/>
                </a:lnTo>
                <a:lnTo>
                  <a:pt x="1820" y="3785"/>
                </a:lnTo>
                <a:lnTo>
                  <a:pt x="1538" y="5470"/>
                </a:lnTo>
                <a:lnTo>
                  <a:pt x="3045" y="4671"/>
                </a:lnTo>
                <a:lnTo>
                  <a:pt x="3085" y="4656"/>
                </a:lnTo>
                <a:lnTo>
                  <a:pt x="3127" y="4650"/>
                </a:lnTo>
                <a:lnTo>
                  <a:pt x="3168" y="4656"/>
                </a:lnTo>
                <a:lnTo>
                  <a:pt x="3206" y="4671"/>
                </a:lnTo>
                <a:lnTo>
                  <a:pt x="4719" y="5460"/>
                </a:lnTo>
                <a:lnTo>
                  <a:pt x="4426" y="3780"/>
                </a:lnTo>
                <a:lnTo>
                  <a:pt x="4424" y="3745"/>
                </a:lnTo>
                <a:lnTo>
                  <a:pt x="4428" y="3711"/>
                </a:lnTo>
                <a:lnTo>
                  <a:pt x="4437" y="3681"/>
                </a:lnTo>
                <a:lnTo>
                  <a:pt x="4454" y="3651"/>
                </a:lnTo>
                <a:lnTo>
                  <a:pt x="4475" y="3624"/>
                </a:lnTo>
                <a:lnTo>
                  <a:pt x="5695" y="2430"/>
                </a:lnTo>
                <a:lnTo>
                  <a:pt x="4006" y="2190"/>
                </a:lnTo>
                <a:lnTo>
                  <a:pt x="3965" y="2178"/>
                </a:lnTo>
                <a:lnTo>
                  <a:pt x="3929" y="2158"/>
                </a:lnTo>
                <a:lnTo>
                  <a:pt x="3898" y="2129"/>
                </a:lnTo>
                <a:lnTo>
                  <a:pt x="3876" y="2093"/>
                </a:lnTo>
                <a:lnTo>
                  <a:pt x="3115" y="564"/>
                </a:lnTo>
                <a:close/>
                <a:moveTo>
                  <a:pt x="3113" y="0"/>
                </a:moveTo>
                <a:lnTo>
                  <a:pt x="3151" y="6"/>
                </a:lnTo>
                <a:lnTo>
                  <a:pt x="3187" y="17"/>
                </a:lnTo>
                <a:lnTo>
                  <a:pt x="3219" y="38"/>
                </a:lnTo>
                <a:lnTo>
                  <a:pt x="3248" y="64"/>
                </a:lnTo>
                <a:lnTo>
                  <a:pt x="3268" y="97"/>
                </a:lnTo>
                <a:lnTo>
                  <a:pt x="4144" y="1859"/>
                </a:lnTo>
                <a:lnTo>
                  <a:pt x="6091" y="2135"/>
                </a:lnTo>
                <a:lnTo>
                  <a:pt x="6128" y="2146"/>
                </a:lnTo>
                <a:lnTo>
                  <a:pt x="6162" y="2163"/>
                </a:lnTo>
                <a:lnTo>
                  <a:pt x="6191" y="2188"/>
                </a:lnTo>
                <a:lnTo>
                  <a:pt x="6214" y="2218"/>
                </a:lnTo>
                <a:lnTo>
                  <a:pt x="6231" y="2252"/>
                </a:lnTo>
                <a:lnTo>
                  <a:pt x="6238" y="2292"/>
                </a:lnTo>
                <a:lnTo>
                  <a:pt x="6236" y="2330"/>
                </a:lnTo>
                <a:lnTo>
                  <a:pt x="6227" y="2366"/>
                </a:lnTo>
                <a:lnTo>
                  <a:pt x="6210" y="2402"/>
                </a:lnTo>
                <a:lnTo>
                  <a:pt x="6183" y="2432"/>
                </a:lnTo>
                <a:lnTo>
                  <a:pt x="4780" y="3808"/>
                </a:lnTo>
                <a:lnTo>
                  <a:pt x="5116" y="5736"/>
                </a:lnTo>
                <a:lnTo>
                  <a:pt x="5120" y="5755"/>
                </a:lnTo>
                <a:lnTo>
                  <a:pt x="5122" y="5776"/>
                </a:lnTo>
                <a:lnTo>
                  <a:pt x="5118" y="5816"/>
                </a:lnTo>
                <a:lnTo>
                  <a:pt x="5105" y="5852"/>
                </a:lnTo>
                <a:lnTo>
                  <a:pt x="5084" y="5884"/>
                </a:lnTo>
                <a:lnTo>
                  <a:pt x="5058" y="5911"/>
                </a:lnTo>
                <a:lnTo>
                  <a:pt x="5026" y="5931"/>
                </a:lnTo>
                <a:lnTo>
                  <a:pt x="4990" y="5945"/>
                </a:lnTo>
                <a:lnTo>
                  <a:pt x="4950" y="5948"/>
                </a:lnTo>
                <a:lnTo>
                  <a:pt x="4908" y="5945"/>
                </a:lnTo>
                <a:lnTo>
                  <a:pt x="4871" y="5929"/>
                </a:lnTo>
                <a:lnTo>
                  <a:pt x="3127" y="5019"/>
                </a:lnTo>
                <a:lnTo>
                  <a:pt x="1390" y="5941"/>
                </a:lnTo>
                <a:lnTo>
                  <a:pt x="1351" y="5956"/>
                </a:lnTo>
                <a:lnTo>
                  <a:pt x="1309" y="5960"/>
                </a:lnTo>
                <a:lnTo>
                  <a:pt x="1273" y="5956"/>
                </a:lnTo>
                <a:lnTo>
                  <a:pt x="1239" y="5947"/>
                </a:lnTo>
                <a:lnTo>
                  <a:pt x="1209" y="5928"/>
                </a:lnTo>
                <a:lnTo>
                  <a:pt x="1178" y="5901"/>
                </a:lnTo>
                <a:lnTo>
                  <a:pt x="1158" y="5871"/>
                </a:lnTo>
                <a:lnTo>
                  <a:pt x="1142" y="5835"/>
                </a:lnTo>
                <a:lnTo>
                  <a:pt x="1137" y="5797"/>
                </a:lnTo>
                <a:lnTo>
                  <a:pt x="1139" y="5759"/>
                </a:lnTo>
                <a:lnTo>
                  <a:pt x="1466" y="3819"/>
                </a:lnTo>
                <a:lnTo>
                  <a:pt x="53" y="2449"/>
                </a:lnTo>
                <a:lnTo>
                  <a:pt x="28" y="2419"/>
                </a:lnTo>
                <a:lnTo>
                  <a:pt x="11" y="2385"/>
                </a:lnTo>
                <a:lnTo>
                  <a:pt x="2" y="2349"/>
                </a:lnTo>
                <a:lnTo>
                  <a:pt x="0" y="2311"/>
                </a:lnTo>
                <a:lnTo>
                  <a:pt x="8" y="2273"/>
                </a:lnTo>
                <a:lnTo>
                  <a:pt x="25" y="2237"/>
                </a:lnTo>
                <a:lnTo>
                  <a:pt x="47" y="2207"/>
                </a:lnTo>
                <a:lnTo>
                  <a:pt x="76" y="2182"/>
                </a:lnTo>
                <a:lnTo>
                  <a:pt x="110" y="2165"/>
                </a:lnTo>
                <a:lnTo>
                  <a:pt x="148" y="2154"/>
                </a:lnTo>
                <a:lnTo>
                  <a:pt x="2094" y="1864"/>
                </a:lnTo>
                <a:lnTo>
                  <a:pt x="2958" y="99"/>
                </a:lnTo>
                <a:lnTo>
                  <a:pt x="2979" y="64"/>
                </a:lnTo>
                <a:lnTo>
                  <a:pt x="3007" y="38"/>
                </a:lnTo>
                <a:lnTo>
                  <a:pt x="3040" y="17"/>
                </a:lnTo>
                <a:lnTo>
                  <a:pt x="3076" y="6"/>
                </a:lnTo>
                <a:lnTo>
                  <a:pt x="3113" y="0"/>
                </a:lnTo>
                <a:close/>
              </a:path>
            </a:pathLst>
          </a:custGeom>
          <a:solidFill>
            <a:srgbClr val="FF708B"/>
          </a:solidFill>
          <a:ln w="0">
            <a:solidFill>
              <a:srgbClr val="FF708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BDBC22D4-552A-384E-A3D1-4832FA3CC3AF}"/>
              </a:ext>
            </a:extLst>
          </p:cNvPr>
          <p:cNvSpPr>
            <a:spLocks noEditPoints="1"/>
          </p:cNvSpPr>
          <p:nvPr/>
        </p:nvSpPr>
        <p:spPr bwMode="auto">
          <a:xfrm>
            <a:off x="480646" y="5187191"/>
            <a:ext cx="489209" cy="409570"/>
          </a:xfrm>
          <a:custGeom>
            <a:avLst/>
            <a:gdLst>
              <a:gd name="T0" fmla="*/ 2364 w 6238"/>
              <a:gd name="T1" fmla="*/ 2099 h 5960"/>
              <a:gd name="T2" fmla="*/ 2325 w 6238"/>
              <a:gd name="T3" fmla="*/ 2152 h 5960"/>
              <a:gd name="T4" fmla="*/ 2268 w 6238"/>
              <a:gd name="T5" fmla="*/ 2184 h 5960"/>
              <a:gd name="T6" fmla="*/ 547 w 6238"/>
              <a:gd name="T7" fmla="*/ 2443 h 5960"/>
              <a:gd name="T8" fmla="*/ 1797 w 6238"/>
              <a:gd name="T9" fmla="*/ 3666 h 5960"/>
              <a:gd name="T10" fmla="*/ 1821 w 6238"/>
              <a:gd name="T11" fmla="*/ 3744 h 5960"/>
              <a:gd name="T12" fmla="*/ 1538 w 6238"/>
              <a:gd name="T13" fmla="*/ 5470 h 5960"/>
              <a:gd name="T14" fmla="*/ 3085 w 6238"/>
              <a:gd name="T15" fmla="*/ 4656 h 5960"/>
              <a:gd name="T16" fmla="*/ 3168 w 6238"/>
              <a:gd name="T17" fmla="*/ 4656 h 5960"/>
              <a:gd name="T18" fmla="*/ 4719 w 6238"/>
              <a:gd name="T19" fmla="*/ 5460 h 5960"/>
              <a:gd name="T20" fmla="*/ 4424 w 6238"/>
              <a:gd name="T21" fmla="*/ 3745 h 5960"/>
              <a:gd name="T22" fmla="*/ 4437 w 6238"/>
              <a:gd name="T23" fmla="*/ 3681 h 5960"/>
              <a:gd name="T24" fmla="*/ 4475 w 6238"/>
              <a:gd name="T25" fmla="*/ 3624 h 5960"/>
              <a:gd name="T26" fmla="*/ 4006 w 6238"/>
              <a:gd name="T27" fmla="*/ 2190 h 5960"/>
              <a:gd name="T28" fmla="*/ 3929 w 6238"/>
              <a:gd name="T29" fmla="*/ 2158 h 5960"/>
              <a:gd name="T30" fmla="*/ 3876 w 6238"/>
              <a:gd name="T31" fmla="*/ 2093 h 5960"/>
              <a:gd name="T32" fmla="*/ 3113 w 6238"/>
              <a:gd name="T33" fmla="*/ 0 h 5960"/>
              <a:gd name="T34" fmla="*/ 3187 w 6238"/>
              <a:gd name="T35" fmla="*/ 17 h 5960"/>
              <a:gd name="T36" fmla="*/ 3248 w 6238"/>
              <a:gd name="T37" fmla="*/ 64 h 5960"/>
              <a:gd name="T38" fmla="*/ 4144 w 6238"/>
              <a:gd name="T39" fmla="*/ 1859 h 5960"/>
              <a:gd name="T40" fmla="*/ 6128 w 6238"/>
              <a:gd name="T41" fmla="*/ 2146 h 5960"/>
              <a:gd name="T42" fmla="*/ 6191 w 6238"/>
              <a:gd name="T43" fmla="*/ 2188 h 5960"/>
              <a:gd name="T44" fmla="*/ 6231 w 6238"/>
              <a:gd name="T45" fmla="*/ 2252 h 5960"/>
              <a:gd name="T46" fmla="*/ 6236 w 6238"/>
              <a:gd name="T47" fmla="*/ 2330 h 5960"/>
              <a:gd name="T48" fmla="*/ 6210 w 6238"/>
              <a:gd name="T49" fmla="*/ 2402 h 5960"/>
              <a:gd name="T50" fmla="*/ 4780 w 6238"/>
              <a:gd name="T51" fmla="*/ 3808 h 5960"/>
              <a:gd name="T52" fmla="*/ 5120 w 6238"/>
              <a:gd name="T53" fmla="*/ 5755 h 5960"/>
              <a:gd name="T54" fmla="*/ 5118 w 6238"/>
              <a:gd name="T55" fmla="*/ 5816 h 5960"/>
              <a:gd name="T56" fmla="*/ 5084 w 6238"/>
              <a:gd name="T57" fmla="*/ 5884 h 5960"/>
              <a:gd name="T58" fmla="*/ 5026 w 6238"/>
              <a:gd name="T59" fmla="*/ 5931 h 5960"/>
              <a:gd name="T60" fmla="*/ 4950 w 6238"/>
              <a:gd name="T61" fmla="*/ 5948 h 5960"/>
              <a:gd name="T62" fmla="*/ 4871 w 6238"/>
              <a:gd name="T63" fmla="*/ 5929 h 5960"/>
              <a:gd name="T64" fmla="*/ 1390 w 6238"/>
              <a:gd name="T65" fmla="*/ 5941 h 5960"/>
              <a:gd name="T66" fmla="*/ 1309 w 6238"/>
              <a:gd name="T67" fmla="*/ 5960 h 5960"/>
              <a:gd name="T68" fmla="*/ 1239 w 6238"/>
              <a:gd name="T69" fmla="*/ 5947 h 5960"/>
              <a:gd name="T70" fmla="*/ 1178 w 6238"/>
              <a:gd name="T71" fmla="*/ 5901 h 5960"/>
              <a:gd name="T72" fmla="*/ 1142 w 6238"/>
              <a:gd name="T73" fmla="*/ 5835 h 5960"/>
              <a:gd name="T74" fmla="*/ 1139 w 6238"/>
              <a:gd name="T75" fmla="*/ 5759 h 5960"/>
              <a:gd name="T76" fmla="*/ 53 w 6238"/>
              <a:gd name="T77" fmla="*/ 2449 h 5960"/>
              <a:gd name="T78" fmla="*/ 11 w 6238"/>
              <a:gd name="T79" fmla="*/ 2385 h 5960"/>
              <a:gd name="T80" fmla="*/ 0 w 6238"/>
              <a:gd name="T81" fmla="*/ 2311 h 5960"/>
              <a:gd name="T82" fmla="*/ 25 w 6238"/>
              <a:gd name="T83" fmla="*/ 2237 h 5960"/>
              <a:gd name="T84" fmla="*/ 76 w 6238"/>
              <a:gd name="T85" fmla="*/ 2182 h 5960"/>
              <a:gd name="T86" fmla="*/ 148 w 6238"/>
              <a:gd name="T87" fmla="*/ 2154 h 5960"/>
              <a:gd name="T88" fmla="*/ 2958 w 6238"/>
              <a:gd name="T89" fmla="*/ 99 h 5960"/>
              <a:gd name="T90" fmla="*/ 3007 w 6238"/>
              <a:gd name="T91" fmla="*/ 38 h 5960"/>
              <a:gd name="T92" fmla="*/ 3076 w 6238"/>
              <a:gd name="T93" fmla="*/ 6 h 5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238" h="5960">
                <a:moveTo>
                  <a:pt x="3115" y="564"/>
                </a:moveTo>
                <a:lnTo>
                  <a:pt x="2364" y="2099"/>
                </a:lnTo>
                <a:lnTo>
                  <a:pt x="2347" y="2127"/>
                </a:lnTo>
                <a:lnTo>
                  <a:pt x="2325" y="2152"/>
                </a:lnTo>
                <a:lnTo>
                  <a:pt x="2298" y="2171"/>
                </a:lnTo>
                <a:lnTo>
                  <a:pt x="2268" y="2184"/>
                </a:lnTo>
                <a:lnTo>
                  <a:pt x="2236" y="2194"/>
                </a:lnTo>
                <a:lnTo>
                  <a:pt x="547" y="2443"/>
                </a:lnTo>
                <a:lnTo>
                  <a:pt x="1770" y="3634"/>
                </a:lnTo>
                <a:lnTo>
                  <a:pt x="1797" y="3666"/>
                </a:lnTo>
                <a:lnTo>
                  <a:pt x="1814" y="3702"/>
                </a:lnTo>
                <a:lnTo>
                  <a:pt x="1821" y="3744"/>
                </a:lnTo>
                <a:lnTo>
                  <a:pt x="1820" y="3785"/>
                </a:lnTo>
                <a:lnTo>
                  <a:pt x="1538" y="5470"/>
                </a:lnTo>
                <a:lnTo>
                  <a:pt x="3045" y="4671"/>
                </a:lnTo>
                <a:lnTo>
                  <a:pt x="3085" y="4656"/>
                </a:lnTo>
                <a:lnTo>
                  <a:pt x="3127" y="4650"/>
                </a:lnTo>
                <a:lnTo>
                  <a:pt x="3168" y="4656"/>
                </a:lnTo>
                <a:lnTo>
                  <a:pt x="3206" y="4671"/>
                </a:lnTo>
                <a:lnTo>
                  <a:pt x="4719" y="5460"/>
                </a:lnTo>
                <a:lnTo>
                  <a:pt x="4426" y="3780"/>
                </a:lnTo>
                <a:lnTo>
                  <a:pt x="4424" y="3745"/>
                </a:lnTo>
                <a:lnTo>
                  <a:pt x="4428" y="3711"/>
                </a:lnTo>
                <a:lnTo>
                  <a:pt x="4437" y="3681"/>
                </a:lnTo>
                <a:lnTo>
                  <a:pt x="4454" y="3651"/>
                </a:lnTo>
                <a:lnTo>
                  <a:pt x="4475" y="3624"/>
                </a:lnTo>
                <a:lnTo>
                  <a:pt x="5695" y="2430"/>
                </a:lnTo>
                <a:lnTo>
                  <a:pt x="4006" y="2190"/>
                </a:lnTo>
                <a:lnTo>
                  <a:pt x="3965" y="2178"/>
                </a:lnTo>
                <a:lnTo>
                  <a:pt x="3929" y="2158"/>
                </a:lnTo>
                <a:lnTo>
                  <a:pt x="3898" y="2129"/>
                </a:lnTo>
                <a:lnTo>
                  <a:pt x="3876" y="2093"/>
                </a:lnTo>
                <a:lnTo>
                  <a:pt x="3115" y="564"/>
                </a:lnTo>
                <a:close/>
                <a:moveTo>
                  <a:pt x="3113" y="0"/>
                </a:moveTo>
                <a:lnTo>
                  <a:pt x="3151" y="6"/>
                </a:lnTo>
                <a:lnTo>
                  <a:pt x="3187" y="17"/>
                </a:lnTo>
                <a:lnTo>
                  <a:pt x="3219" y="38"/>
                </a:lnTo>
                <a:lnTo>
                  <a:pt x="3248" y="64"/>
                </a:lnTo>
                <a:lnTo>
                  <a:pt x="3268" y="97"/>
                </a:lnTo>
                <a:lnTo>
                  <a:pt x="4144" y="1859"/>
                </a:lnTo>
                <a:lnTo>
                  <a:pt x="6091" y="2135"/>
                </a:lnTo>
                <a:lnTo>
                  <a:pt x="6128" y="2146"/>
                </a:lnTo>
                <a:lnTo>
                  <a:pt x="6162" y="2163"/>
                </a:lnTo>
                <a:lnTo>
                  <a:pt x="6191" y="2188"/>
                </a:lnTo>
                <a:lnTo>
                  <a:pt x="6214" y="2218"/>
                </a:lnTo>
                <a:lnTo>
                  <a:pt x="6231" y="2252"/>
                </a:lnTo>
                <a:lnTo>
                  <a:pt x="6238" y="2292"/>
                </a:lnTo>
                <a:lnTo>
                  <a:pt x="6236" y="2330"/>
                </a:lnTo>
                <a:lnTo>
                  <a:pt x="6227" y="2366"/>
                </a:lnTo>
                <a:lnTo>
                  <a:pt x="6210" y="2402"/>
                </a:lnTo>
                <a:lnTo>
                  <a:pt x="6183" y="2432"/>
                </a:lnTo>
                <a:lnTo>
                  <a:pt x="4780" y="3808"/>
                </a:lnTo>
                <a:lnTo>
                  <a:pt x="5116" y="5736"/>
                </a:lnTo>
                <a:lnTo>
                  <a:pt x="5120" y="5755"/>
                </a:lnTo>
                <a:lnTo>
                  <a:pt x="5122" y="5776"/>
                </a:lnTo>
                <a:lnTo>
                  <a:pt x="5118" y="5816"/>
                </a:lnTo>
                <a:lnTo>
                  <a:pt x="5105" y="5852"/>
                </a:lnTo>
                <a:lnTo>
                  <a:pt x="5084" y="5884"/>
                </a:lnTo>
                <a:lnTo>
                  <a:pt x="5058" y="5911"/>
                </a:lnTo>
                <a:lnTo>
                  <a:pt x="5026" y="5931"/>
                </a:lnTo>
                <a:lnTo>
                  <a:pt x="4990" y="5945"/>
                </a:lnTo>
                <a:lnTo>
                  <a:pt x="4950" y="5948"/>
                </a:lnTo>
                <a:lnTo>
                  <a:pt x="4908" y="5945"/>
                </a:lnTo>
                <a:lnTo>
                  <a:pt x="4871" y="5929"/>
                </a:lnTo>
                <a:lnTo>
                  <a:pt x="3127" y="5019"/>
                </a:lnTo>
                <a:lnTo>
                  <a:pt x="1390" y="5941"/>
                </a:lnTo>
                <a:lnTo>
                  <a:pt x="1351" y="5956"/>
                </a:lnTo>
                <a:lnTo>
                  <a:pt x="1309" y="5960"/>
                </a:lnTo>
                <a:lnTo>
                  <a:pt x="1273" y="5956"/>
                </a:lnTo>
                <a:lnTo>
                  <a:pt x="1239" y="5947"/>
                </a:lnTo>
                <a:lnTo>
                  <a:pt x="1209" y="5928"/>
                </a:lnTo>
                <a:lnTo>
                  <a:pt x="1178" y="5901"/>
                </a:lnTo>
                <a:lnTo>
                  <a:pt x="1158" y="5871"/>
                </a:lnTo>
                <a:lnTo>
                  <a:pt x="1142" y="5835"/>
                </a:lnTo>
                <a:lnTo>
                  <a:pt x="1137" y="5797"/>
                </a:lnTo>
                <a:lnTo>
                  <a:pt x="1139" y="5759"/>
                </a:lnTo>
                <a:lnTo>
                  <a:pt x="1466" y="3819"/>
                </a:lnTo>
                <a:lnTo>
                  <a:pt x="53" y="2449"/>
                </a:lnTo>
                <a:lnTo>
                  <a:pt x="28" y="2419"/>
                </a:lnTo>
                <a:lnTo>
                  <a:pt x="11" y="2385"/>
                </a:lnTo>
                <a:lnTo>
                  <a:pt x="2" y="2349"/>
                </a:lnTo>
                <a:lnTo>
                  <a:pt x="0" y="2311"/>
                </a:lnTo>
                <a:lnTo>
                  <a:pt x="8" y="2273"/>
                </a:lnTo>
                <a:lnTo>
                  <a:pt x="25" y="2237"/>
                </a:lnTo>
                <a:lnTo>
                  <a:pt x="47" y="2207"/>
                </a:lnTo>
                <a:lnTo>
                  <a:pt x="76" y="2182"/>
                </a:lnTo>
                <a:lnTo>
                  <a:pt x="110" y="2165"/>
                </a:lnTo>
                <a:lnTo>
                  <a:pt x="148" y="2154"/>
                </a:lnTo>
                <a:lnTo>
                  <a:pt x="2094" y="1864"/>
                </a:lnTo>
                <a:lnTo>
                  <a:pt x="2958" y="99"/>
                </a:lnTo>
                <a:lnTo>
                  <a:pt x="2979" y="64"/>
                </a:lnTo>
                <a:lnTo>
                  <a:pt x="3007" y="38"/>
                </a:lnTo>
                <a:lnTo>
                  <a:pt x="3040" y="17"/>
                </a:lnTo>
                <a:lnTo>
                  <a:pt x="3076" y="6"/>
                </a:lnTo>
                <a:lnTo>
                  <a:pt x="3113" y="0"/>
                </a:lnTo>
                <a:close/>
              </a:path>
            </a:pathLst>
          </a:custGeom>
          <a:solidFill>
            <a:srgbClr val="41BA97"/>
          </a:solidFill>
          <a:ln w="0">
            <a:solidFill>
              <a:srgbClr val="41BA9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94F79B6D-AD57-3C4F-8C6D-1CE1C7F51F6E}"/>
              </a:ext>
            </a:extLst>
          </p:cNvPr>
          <p:cNvSpPr>
            <a:spLocks noEditPoints="1"/>
          </p:cNvSpPr>
          <p:nvPr/>
        </p:nvSpPr>
        <p:spPr bwMode="auto">
          <a:xfrm>
            <a:off x="1828800" y="6309249"/>
            <a:ext cx="489209" cy="409570"/>
          </a:xfrm>
          <a:custGeom>
            <a:avLst/>
            <a:gdLst>
              <a:gd name="T0" fmla="*/ 2364 w 6238"/>
              <a:gd name="T1" fmla="*/ 2099 h 5960"/>
              <a:gd name="T2" fmla="*/ 2325 w 6238"/>
              <a:gd name="T3" fmla="*/ 2152 h 5960"/>
              <a:gd name="T4" fmla="*/ 2268 w 6238"/>
              <a:gd name="T5" fmla="*/ 2184 h 5960"/>
              <a:gd name="T6" fmla="*/ 547 w 6238"/>
              <a:gd name="T7" fmla="*/ 2443 h 5960"/>
              <a:gd name="T8" fmla="*/ 1797 w 6238"/>
              <a:gd name="T9" fmla="*/ 3666 h 5960"/>
              <a:gd name="T10" fmla="*/ 1821 w 6238"/>
              <a:gd name="T11" fmla="*/ 3744 h 5960"/>
              <a:gd name="T12" fmla="*/ 1538 w 6238"/>
              <a:gd name="T13" fmla="*/ 5470 h 5960"/>
              <a:gd name="T14" fmla="*/ 3085 w 6238"/>
              <a:gd name="T15" fmla="*/ 4656 h 5960"/>
              <a:gd name="T16" fmla="*/ 3168 w 6238"/>
              <a:gd name="T17" fmla="*/ 4656 h 5960"/>
              <a:gd name="T18" fmla="*/ 4719 w 6238"/>
              <a:gd name="T19" fmla="*/ 5460 h 5960"/>
              <a:gd name="T20" fmla="*/ 4424 w 6238"/>
              <a:gd name="T21" fmla="*/ 3745 h 5960"/>
              <a:gd name="T22" fmla="*/ 4437 w 6238"/>
              <a:gd name="T23" fmla="*/ 3681 h 5960"/>
              <a:gd name="T24" fmla="*/ 4475 w 6238"/>
              <a:gd name="T25" fmla="*/ 3624 h 5960"/>
              <a:gd name="T26" fmla="*/ 4006 w 6238"/>
              <a:gd name="T27" fmla="*/ 2190 h 5960"/>
              <a:gd name="T28" fmla="*/ 3929 w 6238"/>
              <a:gd name="T29" fmla="*/ 2158 h 5960"/>
              <a:gd name="T30" fmla="*/ 3876 w 6238"/>
              <a:gd name="T31" fmla="*/ 2093 h 5960"/>
              <a:gd name="T32" fmla="*/ 3113 w 6238"/>
              <a:gd name="T33" fmla="*/ 0 h 5960"/>
              <a:gd name="T34" fmla="*/ 3187 w 6238"/>
              <a:gd name="T35" fmla="*/ 17 h 5960"/>
              <a:gd name="T36" fmla="*/ 3248 w 6238"/>
              <a:gd name="T37" fmla="*/ 64 h 5960"/>
              <a:gd name="T38" fmla="*/ 4144 w 6238"/>
              <a:gd name="T39" fmla="*/ 1859 h 5960"/>
              <a:gd name="T40" fmla="*/ 6128 w 6238"/>
              <a:gd name="T41" fmla="*/ 2146 h 5960"/>
              <a:gd name="T42" fmla="*/ 6191 w 6238"/>
              <a:gd name="T43" fmla="*/ 2188 h 5960"/>
              <a:gd name="T44" fmla="*/ 6231 w 6238"/>
              <a:gd name="T45" fmla="*/ 2252 h 5960"/>
              <a:gd name="T46" fmla="*/ 6236 w 6238"/>
              <a:gd name="T47" fmla="*/ 2330 h 5960"/>
              <a:gd name="T48" fmla="*/ 6210 w 6238"/>
              <a:gd name="T49" fmla="*/ 2402 h 5960"/>
              <a:gd name="T50" fmla="*/ 4780 w 6238"/>
              <a:gd name="T51" fmla="*/ 3808 h 5960"/>
              <a:gd name="T52" fmla="*/ 5120 w 6238"/>
              <a:gd name="T53" fmla="*/ 5755 h 5960"/>
              <a:gd name="T54" fmla="*/ 5118 w 6238"/>
              <a:gd name="T55" fmla="*/ 5816 h 5960"/>
              <a:gd name="T56" fmla="*/ 5084 w 6238"/>
              <a:gd name="T57" fmla="*/ 5884 h 5960"/>
              <a:gd name="T58" fmla="*/ 5026 w 6238"/>
              <a:gd name="T59" fmla="*/ 5931 h 5960"/>
              <a:gd name="T60" fmla="*/ 4950 w 6238"/>
              <a:gd name="T61" fmla="*/ 5948 h 5960"/>
              <a:gd name="T62" fmla="*/ 4871 w 6238"/>
              <a:gd name="T63" fmla="*/ 5929 h 5960"/>
              <a:gd name="T64" fmla="*/ 1390 w 6238"/>
              <a:gd name="T65" fmla="*/ 5941 h 5960"/>
              <a:gd name="T66" fmla="*/ 1309 w 6238"/>
              <a:gd name="T67" fmla="*/ 5960 h 5960"/>
              <a:gd name="T68" fmla="*/ 1239 w 6238"/>
              <a:gd name="T69" fmla="*/ 5947 h 5960"/>
              <a:gd name="T70" fmla="*/ 1178 w 6238"/>
              <a:gd name="T71" fmla="*/ 5901 h 5960"/>
              <a:gd name="T72" fmla="*/ 1142 w 6238"/>
              <a:gd name="T73" fmla="*/ 5835 h 5960"/>
              <a:gd name="T74" fmla="*/ 1139 w 6238"/>
              <a:gd name="T75" fmla="*/ 5759 h 5960"/>
              <a:gd name="T76" fmla="*/ 53 w 6238"/>
              <a:gd name="T77" fmla="*/ 2449 h 5960"/>
              <a:gd name="T78" fmla="*/ 11 w 6238"/>
              <a:gd name="T79" fmla="*/ 2385 h 5960"/>
              <a:gd name="T80" fmla="*/ 0 w 6238"/>
              <a:gd name="T81" fmla="*/ 2311 h 5960"/>
              <a:gd name="T82" fmla="*/ 25 w 6238"/>
              <a:gd name="T83" fmla="*/ 2237 h 5960"/>
              <a:gd name="T84" fmla="*/ 76 w 6238"/>
              <a:gd name="T85" fmla="*/ 2182 h 5960"/>
              <a:gd name="T86" fmla="*/ 148 w 6238"/>
              <a:gd name="T87" fmla="*/ 2154 h 5960"/>
              <a:gd name="T88" fmla="*/ 2958 w 6238"/>
              <a:gd name="T89" fmla="*/ 99 h 5960"/>
              <a:gd name="T90" fmla="*/ 3007 w 6238"/>
              <a:gd name="T91" fmla="*/ 38 h 5960"/>
              <a:gd name="T92" fmla="*/ 3076 w 6238"/>
              <a:gd name="T93" fmla="*/ 6 h 5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238" h="5960">
                <a:moveTo>
                  <a:pt x="3115" y="564"/>
                </a:moveTo>
                <a:lnTo>
                  <a:pt x="2364" y="2099"/>
                </a:lnTo>
                <a:lnTo>
                  <a:pt x="2347" y="2127"/>
                </a:lnTo>
                <a:lnTo>
                  <a:pt x="2325" y="2152"/>
                </a:lnTo>
                <a:lnTo>
                  <a:pt x="2298" y="2171"/>
                </a:lnTo>
                <a:lnTo>
                  <a:pt x="2268" y="2184"/>
                </a:lnTo>
                <a:lnTo>
                  <a:pt x="2236" y="2194"/>
                </a:lnTo>
                <a:lnTo>
                  <a:pt x="547" y="2443"/>
                </a:lnTo>
                <a:lnTo>
                  <a:pt x="1770" y="3634"/>
                </a:lnTo>
                <a:lnTo>
                  <a:pt x="1797" y="3666"/>
                </a:lnTo>
                <a:lnTo>
                  <a:pt x="1814" y="3702"/>
                </a:lnTo>
                <a:lnTo>
                  <a:pt x="1821" y="3744"/>
                </a:lnTo>
                <a:lnTo>
                  <a:pt x="1820" y="3785"/>
                </a:lnTo>
                <a:lnTo>
                  <a:pt x="1538" y="5470"/>
                </a:lnTo>
                <a:lnTo>
                  <a:pt x="3045" y="4671"/>
                </a:lnTo>
                <a:lnTo>
                  <a:pt x="3085" y="4656"/>
                </a:lnTo>
                <a:lnTo>
                  <a:pt x="3127" y="4650"/>
                </a:lnTo>
                <a:lnTo>
                  <a:pt x="3168" y="4656"/>
                </a:lnTo>
                <a:lnTo>
                  <a:pt x="3206" y="4671"/>
                </a:lnTo>
                <a:lnTo>
                  <a:pt x="4719" y="5460"/>
                </a:lnTo>
                <a:lnTo>
                  <a:pt x="4426" y="3780"/>
                </a:lnTo>
                <a:lnTo>
                  <a:pt x="4424" y="3745"/>
                </a:lnTo>
                <a:lnTo>
                  <a:pt x="4428" y="3711"/>
                </a:lnTo>
                <a:lnTo>
                  <a:pt x="4437" y="3681"/>
                </a:lnTo>
                <a:lnTo>
                  <a:pt x="4454" y="3651"/>
                </a:lnTo>
                <a:lnTo>
                  <a:pt x="4475" y="3624"/>
                </a:lnTo>
                <a:lnTo>
                  <a:pt x="5695" y="2430"/>
                </a:lnTo>
                <a:lnTo>
                  <a:pt x="4006" y="2190"/>
                </a:lnTo>
                <a:lnTo>
                  <a:pt x="3965" y="2178"/>
                </a:lnTo>
                <a:lnTo>
                  <a:pt x="3929" y="2158"/>
                </a:lnTo>
                <a:lnTo>
                  <a:pt x="3898" y="2129"/>
                </a:lnTo>
                <a:lnTo>
                  <a:pt x="3876" y="2093"/>
                </a:lnTo>
                <a:lnTo>
                  <a:pt x="3115" y="564"/>
                </a:lnTo>
                <a:close/>
                <a:moveTo>
                  <a:pt x="3113" y="0"/>
                </a:moveTo>
                <a:lnTo>
                  <a:pt x="3151" y="6"/>
                </a:lnTo>
                <a:lnTo>
                  <a:pt x="3187" y="17"/>
                </a:lnTo>
                <a:lnTo>
                  <a:pt x="3219" y="38"/>
                </a:lnTo>
                <a:lnTo>
                  <a:pt x="3248" y="64"/>
                </a:lnTo>
                <a:lnTo>
                  <a:pt x="3268" y="97"/>
                </a:lnTo>
                <a:lnTo>
                  <a:pt x="4144" y="1859"/>
                </a:lnTo>
                <a:lnTo>
                  <a:pt x="6091" y="2135"/>
                </a:lnTo>
                <a:lnTo>
                  <a:pt x="6128" y="2146"/>
                </a:lnTo>
                <a:lnTo>
                  <a:pt x="6162" y="2163"/>
                </a:lnTo>
                <a:lnTo>
                  <a:pt x="6191" y="2188"/>
                </a:lnTo>
                <a:lnTo>
                  <a:pt x="6214" y="2218"/>
                </a:lnTo>
                <a:lnTo>
                  <a:pt x="6231" y="2252"/>
                </a:lnTo>
                <a:lnTo>
                  <a:pt x="6238" y="2292"/>
                </a:lnTo>
                <a:lnTo>
                  <a:pt x="6236" y="2330"/>
                </a:lnTo>
                <a:lnTo>
                  <a:pt x="6227" y="2366"/>
                </a:lnTo>
                <a:lnTo>
                  <a:pt x="6210" y="2402"/>
                </a:lnTo>
                <a:lnTo>
                  <a:pt x="6183" y="2432"/>
                </a:lnTo>
                <a:lnTo>
                  <a:pt x="4780" y="3808"/>
                </a:lnTo>
                <a:lnTo>
                  <a:pt x="5116" y="5736"/>
                </a:lnTo>
                <a:lnTo>
                  <a:pt x="5120" y="5755"/>
                </a:lnTo>
                <a:lnTo>
                  <a:pt x="5122" y="5776"/>
                </a:lnTo>
                <a:lnTo>
                  <a:pt x="5118" y="5816"/>
                </a:lnTo>
                <a:lnTo>
                  <a:pt x="5105" y="5852"/>
                </a:lnTo>
                <a:lnTo>
                  <a:pt x="5084" y="5884"/>
                </a:lnTo>
                <a:lnTo>
                  <a:pt x="5058" y="5911"/>
                </a:lnTo>
                <a:lnTo>
                  <a:pt x="5026" y="5931"/>
                </a:lnTo>
                <a:lnTo>
                  <a:pt x="4990" y="5945"/>
                </a:lnTo>
                <a:lnTo>
                  <a:pt x="4950" y="5948"/>
                </a:lnTo>
                <a:lnTo>
                  <a:pt x="4908" y="5945"/>
                </a:lnTo>
                <a:lnTo>
                  <a:pt x="4871" y="5929"/>
                </a:lnTo>
                <a:lnTo>
                  <a:pt x="3127" y="5019"/>
                </a:lnTo>
                <a:lnTo>
                  <a:pt x="1390" y="5941"/>
                </a:lnTo>
                <a:lnTo>
                  <a:pt x="1351" y="5956"/>
                </a:lnTo>
                <a:lnTo>
                  <a:pt x="1309" y="5960"/>
                </a:lnTo>
                <a:lnTo>
                  <a:pt x="1273" y="5956"/>
                </a:lnTo>
                <a:lnTo>
                  <a:pt x="1239" y="5947"/>
                </a:lnTo>
                <a:lnTo>
                  <a:pt x="1209" y="5928"/>
                </a:lnTo>
                <a:lnTo>
                  <a:pt x="1178" y="5901"/>
                </a:lnTo>
                <a:lnTo>
                  <a:pt x="1158" y="5871"/>
                </a:lnTo>
                <a:lnTo>
                  <a:pt x="1142" y="5835"/>
                </a:lnTo>
                <a:lnTo>
                  <a:pt x="1137" y="5797"/>
                </a:lnTo>
                <a:lnTo>
                  <a:pt x="1139" y="5759"/>
                </a:lnTo>
                <a:lnTo>
                  <a:pt x="1466" y="3819"/>
                </a:lnTo>
                <a:lnTo>
                  <a:pt x="53" y="2449"/>
                </a:lnTo>
                <a:lnTo>
                  <a:pt x="28" y="2419"/>
                </a:lnTo>
                <a:lnTo>
                  <a:pt x="11" y="2385"/>
                </a:lnTo>
                <a:lnTo>
                  <a:pt x="2" y="2349"/>
                </a:lnTo>
                <a:lnTo>
                  <a:pt x="0" y="2311"/>
                </a:lnTo>
                <a:lnTo>
                  <a:pt x="8" y="2273"/>
                </a:lnTo>
                <a:lnTo>
                  <a:pt x="25" y="2237"/>
                </a:lnTo>
                <a:lnTo>
                  <a:pt x="47" y="2207"/>
                </a:lnTo>
                <a:lnTo>
                  <a:pt x="76" y="2182"/>
                </a:lnTo>
                <a:lnTo>
                  <a:pt x="110" y="2165"/>
                </a:lnTo>
                <a:lnTo>
                  <a:pt x="148" y="2154"/>
                </a:lnTo>
                <a:lnTo>
                  <a:pt x="2094" y="1864"/>
                </a:lnTo>
                <a:lnTo>
                  <a:pt x="2958" y="99"/>
                </a:lnTo>
                <a:lnTo>
                  <a:pt x="2979" y="64"/>
                </a:lnTo>
                <a:lnTo>
                  <a:pt x="3007" y="38"/>
                </a:lnTo>
                <a:lnTo>
                  <a:pt x="3040" y="17"/>
                </a:lnTo>
                <a:lnTo>
                  <a:pt x="3076" y="6"/>
                </a:lnTo>
                <a:lnTo>
                  <a:pt x="3113" y="0"/>
                </a:lnTo>
                <a:close/>
              </a:path>
            </a:pathLst>
          </a:custGeom>
          <a:solidFill>
            <a:srgbClr val="FF708B"/>
          </a:solidFill>
          <a:ln w="0">
            <a:solidFill>
              <a:srgbClr val="FF708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3EFC22A2-62B1-CB42-9165-9A034EA27213}"/>
              </a:ext>
            </a:extLst>
          </p:cNvPr>
          <p:cNvSpPr>
            <a:spLocks noEditPoints="1"/>
          </p:cNvSpPr>
          <p:nvPr/>
        </p:nvSpPr>
        <p:spPr bwMode="auto">
          <a:xfrm>
            <a:off x="1817077" y="5794201"/>
            <a:ext cx="489209" cy="409570"/>
          </a:xfrm>
          <a:custGeom>
            <a:avLst/>
            <a:gdLst>
              <a:gd name="T0" fmla="*/ 2364 w 6238"/>
              <a:gd name="T1" fmla="*/ 2099 h 5960"/>
              <a:gd name="T2" fmla="*/ 2325 w 6238"/>
              <a:gd name="T3" fmla="*/ 2152 h 5960"/>
              <a:gd name="T4" fmla="*/ 2268 w 6238"/>
              <a:gd name="T5" fmla="*/ 2184 h 5960"/>
              <a:gd name="T6" fmla="*/ 547 w 6238"/>
              <a:gd name="T7" fmla="*/ 2443 h 5960"/>
              <a:gd name="T8" fmla="*/ 1797 w 6238"/>
              <a:gd name="T9" fmla="*/ 3666 h 5960"/>
              <a:gd name="T10" fmla="*/ 1821 w 6238"/>
              <a:gd name="T11" fmla="*/ 3744 h 5960"/>
              <a:gd name="T12" fmla="*/ 1538 w 6238"/>
              <a:gd name="T13" fmla="*/ 5470 h 5960"/>
              <a:gd name="T14" fmla="*/ 3085 w 6238"/>
              <a:gd name="T15" fmla="*/ 4656 h 5960"/>
              <a:gd name="T16" fmla="*/ 3168 w 6238"/>
              <a:gd name="T17" fmla="*/ 4656 h 5960"/>
              <a:gd name="T18" fmla="*/ 4719 w 6238"/>
              <a:gd name="T19" fmla="*/ 5460 h 5960"/>
              <a:gd name="T20" fmla="*/ 4424 w 6238"/>
              <a:gd name="T21" fmla="*/ 3745 h 5960"/>
              <a:gd name="T22" fmla="*/ 4437 w 6238"/>
              <a:gd name="T23" fmla="*/ 3681 h 5960"/>
              <a:gd name="T24" fmla="*/ 4475 w 6238"/>
              <a:gd name="T25" fmla="*/ 3624 h 5960"/>
              <a:gd name="T26" fmla="*/ 4006 w 6238"/>
              <a:gd name="T27" fmla="*/ 2190 h 5960"/>
              <a:gd name="T28" fmla="*/ 3929 w 6238"/>
              <a:gd name="T29" fmla="*/ 2158 h 5960"/>
              <a:gd name="T30" fmla="*/ 3876 w 6238"/>
              <a:gd name="T31" fmla="*/ 2093 h 5960"/>
              <a:gd name="T32" fmla="*/ 3113 w 6238"/>
              <a:gd name="T33" fmla="*/ 0 h 5960"/>
              <a:gd name="T34" fmla="*/ 3187 w 6238"/>
              <a:gd name="T35" fmla="*/ 17 h 5960"/>
              <a:gd name="T36" fmla="*/ 3248 w 6238"/>
              <a:gd name="T37" fmla="*/ 64 h 5960"/>
              <a:gd name="T38" fmla="*/ 4144 w 6238"/>
              <a:gd name="T39" fmla="*/ 1859 h 5960"/>
              <a:gd name="T40" fmla="*/ 6128 w 6238"/>
              <a:gd name="T41" fmla="*/ 2146 h 5960"/>
              <a:gd name="T42" fmla="*/ 6191 w 6238"/>
              <a:gd name="T43" fmla="*/ 2188 h 5960"/>
              <a:gd name="T44" fmla="*/ 6231 w 6238"/>
              <a:gd name="T45" fmla="*/ 2252 h 5960"/>
              <a:gd name="T46" fmla="*/ 6236 w 6238"/>
              <a:gd name="T47" fmla="*/ 2330 h 5960"/>
              <a:gd name="T48" fmla="*/ 6210 w 6238"/>
              <a:gd name="T49" fmla="*/ 2402 h 5960"/>
              <a:gd name="T50" fmla="*/ 4780 w 6238"/>
              <a:gd name="T51" fmla="*/ 3808 h 5960"/>
              <a:gd name="T52" fmla="*/ 5120 w 6238"/>
              <a:gd name="T53" fmla="*/ 5755 h 5960"/>
              <a:gd name="T54" fmla="*/ 5118 w 6238"/>
              <a:gd name="T55" fmla="*/ 5816 h 5960"/>
              <a:gd name="T56" fmla="*/ 5084 w 6238"/>
              <a:gd name="T57" fmla="*/ 5884 h 5960"/>
              <a:gd name="T58" fmla="*/ 5026 w 6238"/>
              <a:gd name="T59" fmla="*/ 5931 h 5960"/>
              <a:gd name="T60" fmla="*/ 4950 w 6238"/>
              <a:gd name="T61" fmla="*/ 5948 h 5960"/>
              <a:gd name="T62" fmla="*/ 4871 w 6238"/>
              <a:gd name="T63" fmla="*/ 5929 h 5960"/>
              <a:gd name="T64" fmla="*/ 1390 w 6238"/>
              <a:gd name="T65" fmla="*/ 5941 h 5960"/>
              <a:gd name="T66" fmla="*/ 1309 w 6238"/>
              <a:gd name="T67" fmla="*/ 5960 h 5960"/>
              <a:gd name="T68" fmla="*/ 1239 w 6238"/>
              <a:gd name="T69" fmla="*/ 5947 h 5960"/>
              <a:gd name="T70" fmla="*/ 1178 w 6238"/>
              <a:gd name="T71" fmla="*/ 5901 h 5960"/>
              <a:gd name="T72" fmla="*/ 1142 w 6238"/>
              <a:gd name="T73" fmla="*/ 5835 h 5960"/>
              <a:gd name="T74" fmla="*/ 1139 w 6238"/>
              <a:gd name="T75" fmla="*/ 5759 h 5960"/>
              <a:gd name="T76" fmla="*/ 53 w 6238"/>
              <a:gd name="T77" fmla="*/ 2449 h 5960"/>
              <a:gd name="T78" fmla="*/ 11 w 6238"/>
              <a:gd name="T79" fmla="*/ 2385 h 5960"/>
              <a:gd name="T80" fmla="*/ 0 w 6238"/>
              <a:gd name="T81" fmla="*/ 2311 h 5960"/>
              <a:gd name="T82" fmla="*/ 25 w 6238"/>
              <a:gd name="T83" fmla="*/ 2237 h 5960"/>
              <a:gd name="T84" fmla="*/ 76 w 6238"/>
              <a:gd name="T85" fmla="*/ 2182 h 5960"/>
              <a:gd name="T86" fmla="*/ 148 w 6238"/>
              <a:gd name="T87" fmla="*/ 2154 h 5960"/>
              <a:gd name="T88" fmla="*/ 2958 w 6238"/>
              <a:gd name="T89" fmla="*/ 99 h 5960"/>
              <a:gd name="T90" fmla="*/ 3007 w 6238"/>
              <a:gd name="T91" fmla="*/ 38 h 5960"/>
              <a:gd name="T92" fmla="*/ 3076 w 6238"/>
              <a:gd name="T93" fmla="*/ 6 h 5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238" h="5960">
                <a:moveTo>
                  <a:pt x="3115" y="564"/>
                </a:moveTo>
                <a:lnTo>
                  <a:pt x="2364" y="2099"/>
                </a:lnTo>
                <a:lnTo>
                  <a:pt x="2347" y="2127"/>
                </a:lnTo>
                <a:lnTo>
                  <a:pt x="2325" y="2152"/>
                </a:lnTo>
                <a:lnTo>
                  <a:pt x="2298" y="2171"/>
                </a:lnTo>
                <a:lnTo>
                  <a:pt x="2268" y="2184"/>
                </a:lnTo>
                <a:lnTo>
                  <a:pt x="2236" y="2194"/>
                </a:lnTo>
                <a:lnTo>
                  <a:pt x="547" y="2443"/>
                </a:lnTo>
                <a:lnTo>
                  <a:pt x="1770" y="3634"/>
                </a:lnTo>
                <a:lnTo>
                  <a:pt x="1797" y="3666"/>
                </a:lnTo>
                <a:lnTo>
                  <a:pt x="1814" y="3702"/>
                </a:lnTo>
                <a:lnTo>
                  <a:pt x="1821" y="3744"/>
                </a:lnTo>
                <a:lnTo>
                  <a:pt x="1820" y="3785"/>
                </a:lnTo>
                <a:lnTo>
                  <a:pt x="1538" y="5470"/>
                </a:lnTo>
                <a:lnTo>
                  <a:pt x="3045" y="4671"/>
                </a:lnTo>
                <a:lnTo>
                  <a:pt x="3085" y="4656"/>
                </a:lnTo>
                <a:lnTo>
                  <a:pt x="3127" y="4650"/>
                </a:lnTo>
                <a:lnTo>
                  <a:pt x="3168" y="4656"/>
                </a:lnTo>
                <a:lnTo>
                  <a:pt x="3206" y="4671"/>
                </a:lnTo>
                <a:lnTo>
                  <a:pt x="4719" y="5460"/>
                </a:lnTo>
                <a:lnTo>
                  <a:pt x="4426" y="3780"/>
                </a:lnTo>
                <a:lnTo>
                  <a:pt x="4424" y="3745"/>
                </a:lnTo>
                <a:lnTo>
                  <a:pt x="4428" y="3711"/>
                </a:lnTo>
                <a:lnTo>
                  <a:pt x="4437" y="3681"/>
                </a:lnTo>
                <a:lnTo>
                  <a:pt x="4454" y="3651"/>
                </a:lnTo>
                <a:lnTo>
                  <a:pt x="4475" y="3624"/>
                </a:lnTo>
                <a:lnTo>
                  <a:pt x="5695" y="2430"/>
                </a:lnTo>
                <a:lnTo>
                  <a:pt x="4006" y="2190"/>
                </a:lnTo>
                <a:lnTo>
                  <a:pt x="3965" y="2178"/>
                </a:lnTo>
                <a:lnTo>
                  <a:pt x="3929" y="2158"/>
                </a:lnTo>
                <a:lnTo>
                  <a:pt x="3898" y="2129"/>
                </a:lnTo>
                <a:lnTo>
                  <a:pt x="3876" y="2093"/>
                </a:lnTo>
                <a:lnTo>
                  <a:pt x="3115" y="564"/>
                </a:lnTo>
                <a:close/>
                <a:moveTo>
                  <a:pt x="3113" y="0"/>
                </a:moveTo>
                <a:lnTo>
                  <a:pt x="3151" y="6"/>
                </a:lnTo>
                <a:lnTo>
                  <a:pt x="3187" y="17"/>
                </a:lnTo>
                <a:lnTo>
                  <a:pt x="3219" y="38"/>
                </a:lnTo>
                <a:lnTo>
                  <a:pt x="3248" y="64"/>
                </a:lnTo>
                <a:lnTo>
                  <a:pt x="3268" y="97"/>
                </a:lnTo>
                <a:lnTo>
                  <a:pt x="4144" y="1859"/>
                </a:lnTo>
                <a:lnTo>
                  <a:pt x="6091" y="2135"/>
                </a:lnTo>
                <a:lnTo>
                  <a:pt x="6128" y="2146"/>
                </a:lnTo>
                <a:lnTo>
                  <a:pt x="6162" y="2163"/>
                </a:lnTo>
                <a:lnTo>
                  <a:pt x="6191" y="2188"/>
                </a:lnTo>
                <a:lnTo>
                  <a:pt x="6214" y="2218"/>
                </a:lnTo>
                <a:lnTo>
                  <a:pt x="6231" y="2252"/>
                </a:lnTo>
                <a:lnTo>
                  <a:pt x="6238" y="2292"/>
                </a:lnTo>
                <a:lnTo>
                  <a:pt x="6236" y="2330"/>
                </a:lnTo>
                <a:lnTo>
                  <a:pt x="6227" y="2366"/>
                </a:lnTo>
                <a:lnTo>
                  <a:pt x="6210" y="2402"/>
                </a:lnTo>
                <a:lnTo>
                  <a:pt x="6183" y="2432"/>
                </a:lnTo>
                <a:lnTo>
                  <a:pt x="4780" y="3808"/>
                </a:lnTo>
                <a:lnTo>
                  <a:pt x="5116" y="5736"/>
                </a:lnTo>
                <a:lnTo>
                  <a:pt x="5120" y="5755"/>
                </a:lnTo>
                <a:lnTo>
                  <a:pt x="5122" y="5776"/>
                </a:lnTo>
                <a:lnTo>
                  <a:pt x="5118" y="5816"/>
                </a:lnTo>
                <a:lnTo>
                  <a:pt x="5105" y="5852"/>
                </a:lnTo>
                <a:lnTo>
                  <a:pt x="5084" y="5884"/>
                </a:lnTo>
                <a:lnTo>
                  <a:pt x="5058" y="5911"/>
                </a:lnTo>
                <a:lnTo>
                  <a:pt x="5026" y="5931"/>
                </a:lnTo>
                <a:lnTo>
                  <a:pt x="4990" y="5945"/>
                </a:lnTo>
                <a:lnTo>
                  <a:pt x="4950" y="5948"/>
                </a:lnTo>
                <a:lnTo>
                  <a:pt x="4908" y="5945"/>
                </a:lnTo>
                <a:lnTo>
                  <a:pt x="4871" y="5929"/>
                </a:lnTo>
                <a:lnTo>
                  <a:pt x="3127" y="5019"/>
                </a:lnTo>
                <a:lnTo>
                  <a:pt x="1390" y="5941"/>
                </a:lnTo>
                <a:lnTo>
                  <a:pt x="1351" y="5956"/>
                </a:lnTo>
                <a:lnTo>
                  <a:pt x="1309" y="5960"/>
                </a:lnTo>
                <a:lnTo>
                  <a:pt x="1273" y="5956"/>
                </a:lnTo>
                <a:lnTo>
                  <a:pt x="1239" y="5947"/>
                </a:lnTo>
                <a:lnTo>
                  <a:pt x="1209" y="5928"/>
                </a:lnTo>
                <a:lnTo>
                  <a:pt x="1178" y="5901"/>
                </a:lnTo>
                <a:lnTo>
                  <a:pt x="1158" y="5871"/>
                </a:lnTo>
                <a:lnTo>
                  <a:pt x="1142" y="5835"/>
                </a:lnTo>
                <a:lnTo>
                  <a:pt x="1137" y="5797"/>
                </a:lnTo>
                <a:lnTo>
                  <a:pt x="1139" y="5759"/>
                </a:lnTo>
                <a:lnTo>
                  <a:pt x="1466" y="3819"/>
                </a:lnTo>
                <a:lnTo>
                  <a:pt x="53" y="2449"/>
                </a:lnTo>
                <a:lnTo>
                  <a:pt x="28" y="2419"/>
                </a:lnTo>
                <a:lnTo>
                  <a:pt x="11" y="2385"/>
                </a:lnTo>
                <a:lnTo>
                  <a:pt x="2" y="2349"/>
                </a:lnTo>
                <a:lnTo>
                  <a:pt x="0" y="2311"/>
                </a:lnTo>
                <a:lnTo>
                  <a:pt x="8" y="2273"/>
                </a:lnTo>
                <a:lnTo>
                  <a:pt x="25" y="2237"/>
                </a:lnTo>
                <a:lnTo>
                  <a:pt x="47" y="2207"/>
                </a:lnTo>
                <a:lnTo>
                  <a:pt x="76" y="2182"/>
                </a:lnTo>
                <a:lnTo>
                  <a:pt x="110" y="2165"/>
                </a:lnTo>
                <a:lnTo>
                  <a:pt x="148" y="2154"/>
                </a:lnTo>
                <a:lnTo>
                  <a:pt x="2094" y="1864"/>
                </a:lnTo>
                <a:lnTo>
                  <a:pt x="2958" y="99"/>
                </a:lnTo>
                <a:lnTo>
                  <a:pt x="2979" y="64"/>
                </a:lnTo>
                <a:lnTo>
                  <a:pt x="3007" y="38"/>
                </a:lnTo>
                <a:lnTo>
                  <a:pt x="3040" y="17"/>
                </a:lnTo>
                <a:lnTo>
                  <a:pt x="3076" y="6"/>
                </a:lnTo>
                <a:lnTo>
                  <a:pt x="3113" y="0"/>
                </a:lnTo>
                <a:close/>
              </a:path>
            </a:pathLst>
          </a:custGeom>
          <a:solidFill>
            <a:srgbClr val="41BA97"/>
          </a:solidFill>
          <a:ln w="0">
            <a:solidFill>
              <a:srgbClr val="41BA9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12A22F14-70F1-D240-91F1-772FECDEB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008" y="5874435"/>
            <a:ext cx="6164255" cy="406209"/>
          </a:xfrm>
        </p:spPr>
        <p:txBody>
          <a:bodyPr anchor="t">
            <a:normAutofit/>
          </a:bodyPr>
          <a:lstStyle/>
          <a:p>
            <a:r>
              <a:rPr lang="en-US" sz="1500" dirty="0"/>
              <a:t>Best performance in terms of AUC, Brier Score, Precision, Recall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E895C3-4F75-8748-8B10-48F55F43EF68}"/>
              </a:ext>
            </a:extLst>
          </p:cNvPr>
          <p:cNvSpPr txBox="1">
            <a:spLocks/>
          </p:cNvSpPr>
          <p:nvPr/>
        </p:nvSpPr>
        <p:spPr>
          <a:xfrm>
            <a:off x="2318008" y="6379599"/>
            <a:ext cx="5839403" cy="406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Business related</a:t>
            </a:r>
            <a:r>
              <a:rPr lang="en-US" sz="1500" dirty="0">
                <a:sym typeface="Wingdings" pitchFamily="2" charset="2"/>
              </a:rPr>
              <a:t> (less complexity + generalizable)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21044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0A66-3477-044C-B0D8-3AA47EAB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COMPARE THE WINNING MODEL WITH ACTUAL APACHE_4A_PROBABILITY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AAE6-64B0-9649-8DCF-691D7678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/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F4B5E7-1D14-4248-8AEE-2DAD64FE2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9" t="17239" r="42564" b="43296"/>
          <a:stretch/>
        </p:blipFill>
        <p:spPr>
          <a:xfrm>
            <a:off x="6389500" y="5851889"/>
            <a:ext cx="2689609" cy="7956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7471E-5EFA-EC41-AA64-ECD6367C535D}"/>
              </a:ext>
            </a:extLst>
          </p:cNvPr>
          <p:cNvGrpSpPr/>
          <p:nvPr/>
        </p:nvGrpSpPr>
        <p:grpSpPr>
          <a:xfrm>
            <a:off x="530582" y="5506944"/>
            <a:ext cx="4898727" cy="1083408"/>
            <a:chOff x="-222208" y="2721799"/>
            <a:chExt cx="4898727" cy="108340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B6E5D4-EB18-6547-BC8D-C677A049AC86}"/>
                </a:ext>
              </a:extLst>
            </p:cNvPr>
            <p:cNvSpPr/>
            <p:nvPr/>
          </p:nvSpPr>
          <p:spPr>
            <a:xfrm>
              <a:off x="-222208" y="3110569"/>
              <a:ext cx="1695306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Apache_4a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B228BB-2538-F142-93C0-612ADF298797}"/>
                </a:ext>
              </a:extLst>
            </p:cNvPr>
            <p:cNvSpPr/>
            <p:nvPr/>
          </p:nvSpPr>
          <p:spPr>
            <a:xfrm>
              <a:off x="155360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0.0656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15095BF-9F12-3842-8B97-57963E764DF9}"/>
                </a:ext>
              </a:extLst>
            </p:cNvPr>
            <p:cNvSpPr/>
            <p:nvPr/>
          </p:nvSpPr>
          <p:spPr>
            <a:xfrm>
              <a:off x="3346960" y="3466653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</a:rPr>
                <a:t>0.0575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4A9F30-9682-474B-9072-A32871BEE403}"/>
                </a:ext>
              </a:extLst>
            </p:cNvPr>
            <p:cNvSpPr/>
            <p:nvPr/>
          </p:nvSpPr>
          <p:spPr>
            <a:xfrm>
              <a:off x="3011389" y="3110569"/>
              <a:ext cx="1665130" cy="307777"/>
            </a:xfrm>
            <a:prstGeom prst="rect">
              <a:avLst/>
            </a:prstGeom>
            <a:noFill/>
            <a:ln>
              <a:solidFill>
                <a:srgbClr val="41BA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Logistic - Binning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2BA5B39-98C6-9747-BF9D-1EB3193341FE}"/>
                </a:ext>
              </a:extLst>
            </p:cNvPr>
            <p:cNvSpPr/>
            <p:nvPr/>
          </p:nvSpPr>
          <p:spPr>
            <a:xfrm>
              <a:off x="1698802" y="2721799"/>
              <a:ext cx="1086883" cy="1078316"/>
            </a:xfrm>
            <a:prstGeom prst="ellipse">
              <a:avLst/>
            </a:prstGeom>
            <a:solidFill>
              <a:srgbClr val="41B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Brier Score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896C55E-54C5-6F48-8A1C-52333E013633}"/>
                </a:ext>
              </a:extLst>
            </p:cNvPr>
            <p:cNvCxnSpPr>
              <a:cxnSpLocks/>
              <a:stCxn id="24" idx="2"/>
              <a:endCxn id="18" idx="3"/>
            </p:cNvCxnSpPr>
            <p:nvPr/>
          </p:nvCxnSpPr>
          <p:spPr>
            <a:xfrm flipH="1">
              <a:off x="1473098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C711C23-565A-5D4B-853A-317E6A9EC509}"/>
                </a:ext>
              </a:extLst>
            </p:cNvPr>
            <p:cNvCxnSpPr>
              <a:cxnSpLocks/>
              <a:stCxn id="24" idx="6"/>
              <a:endCxn id="22" idx="1"/>
            </p:cNvCxnSpPr>
            <p:nvPr/>
          </p:nvCxnSpPr>
          <p:spPr>
            <a:xfrm>
              <a:off x="2785685" y="3260957"/>
              <a:ext cx="225704" cy="35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60D217-FC80-A04E-9300-F7066FC264E3}"/>
              </a:ext>
            </a:extLst>
          </p:cNvPr>
          <p:cNvGrpSpPr/>
          <p:nvPr/>
        </p:nvGrpSpPr>
        <p:grpSpPr>
          <a:xfrm>
            <a:off x="539991" y="4030923"/>
            <a:ext cx="4889318" cy="1078316"/>
            <a:chOff x="-222207" y="1346230"/>
            <a:chExt cx="4889318" cy="107831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6C92E9-0840-AC46-A628-6B36980180C2}"/>
                </a:ext>
              </a:extLst>
            </p:cNvPr>
            <p:cNvSpPr/>
            <p:nvPr/>
          </p:nvSpPr>
          <p:spPr>
            <a:xfrm>
              <a:off x="1698802" y="1346230"/>
              <a:ext cx="1086883" cy="10783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EA60167-6570-8A4E-8189-96EA98F2601E}"/>
                </a:ext>
              </a:extLst>
            </p:cNvPr>
            <p:cNvSpPr/>
            <p:nvPr/>
          </p:nvSpPr>
          <p:spPr>
            <a:xfrm>
              <a:off x="-222207" y="1727984"/>
              <a:ext cx="1695305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Apache_4a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4631B4-2C83-7249-9163-DD92FF2AC8A9}"/>
                </a:ext>
              </a:extLst>
            </p:cNvPr>
            <p:cNvSpPr/>
            <p:nvPr/>
          </p:nvSpPr>
          <p:spPr>
            <a:xfrm>
              <a:off x="288328" y="2084068"/>
              <a:ext cx="777777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0.794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D468F92-6395-604B-8A1B-92F25EDE609A}"/>
                </a:ext>
              </a:extLst>
            </p:cNvPr>
            <p:cNvSpPr/>
            <p:nvPr/>
          </p:nvSpPr>
          <p:spPr>
            <a:xfrm>
              <a:off x="3479928" y="2084068"/>
              <a:ext cx="7777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B26D29"/>
                  </a:solidFill>
                </a:rPr>
                <a:t>0.880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B48CFB4-E5A7-D147-968F-07054FB393FA}"/>
                </a:ext>
              </a:extLst>
            </p:cNvPr>
            <p:cNvCxnSpPr>
              <a:cxnSpLocks/>
              <a:stCxn id="31" idx="2"/>
              <a:endCxn id="32" idx="3"/>
            </p:cNvCxnSpPr>
            <p:nvPr/>
          </p:nvCxnSpPr>
          <p:spPr>
            <a:xfrm flipH="1" flipV="1">
              <a:off x="1473098" y="1881873"/>
              <a:ext cx="225704" cy="3515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4C65680-7604-6A45-8603-A5477410093A}"/>
                </a:ext>
              </a:extLst>
            </p:cNvPr>
            <p:cNvSpPr/>
            <p:nvPr/>
          </p:nvSpPr>
          <p:spPr>
            <a:xfrm>
              <a:off x="3011388" y="1726881"/>
              <a:ext cx="1655723" cy="307777"/>
            </a:xfrm>
            <a:prstGeom prst="rect">
              <a:avLst/>
            </a:prstGeom>
            <a:noFill/>
            <a:ln>
              <a:solidFill>
                <a:srgbClr val="CF8B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Logistic - Binning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108913-202C-C94A-A471-E8FBE4467EE7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2785685" y="1877269"/>
              <a:ext cx="225703" cy="3501"/>
            </a:xfrm>
            <a:prstGeom prst="straightConnector1">
              <a:avLst/>
            </a:prstGeom>
            <a:ln>
              <a:solidFill>
                <a:srgbClr val="B26D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C55C7D-FE92-0642-B249-47D890544C36}"/>
              </a:ext>
            </a:extLst>
          </p:cNvPr>
          <p:cNvGrpSpPr/>
          <p:nvPr/>
        </p:nvGrpSpPr>
        <p:grpSpPr>
          <a:xfrm>
            <a:off x="5866837" y="4141197"/>
            <a:ext cx="3919267" cy="1128312"/>
            <a:chOff x="3770361" y="4124855"/>
            <a:chExt cx="3919267" cy="112831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CD76709-3C87-EA47-89AA-091A98015A45}"/>
                </a:ext>
              </a:extLst>
            </p:cNvPr>
            <p:cNvGrpSpPr/>
            <p:nvPr/>
          </p:nvGrpSpPr>
          <p:grpSpPr>
            <a:xfrm>
              <a:off x="3770361" y="4124855"/>
              <a:ext cx="3919267" cy="1128312"/>
              <a:chOff x="3770361" y="5635903"/>
              <a:chExt cx="3919267" cy="112831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211A34C-3C98-FB41-81E9-41E7DFFF344D}"/>
                  </a:ext>
                </a:extLst>
              </p:cNvPr>
              <p:cNvSpPr/>
              <p:nvPr/>
            </p:nvSpPr>
            <p:spPr>
              <a:xfrm>
                <a:off x="3770361" y="5801474"/>
                <a:ext cx="3919267" cy="962741"/>
              </a:xfrm>
              <a:prstGeom prst="rect">
                <a:avLst/>
              </a:prstGeom>
              <a:noFill/>
              <a:ln w="9525">
                <a:solidFill>
                  <a:srgbClr val="0499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B3036E-7C24-AD4C-8259-0DB03AAC4E3D}"/>
                  </a:ext>
                </a:extLst>
              </p:cNvPr>
              <p:cNvSpPr/>
              <p:nvPr/>
            </p:nvSpPr>
            <p:spPr>
              <a:xfrm>
                <a:off x="4029742" y="5635903"/>
                <a:ext cx="3480196" cy="307777"/>
              </a:xfrm>
              <a:prstGeom prst="rect">
                <a:avLst/>
              </a:prstGeom>
              <a:solidFill>
                <a:srgbClr val="0499DE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Classification Report_Logistic-Binning</a:t>
                </a:r>
              </a:p>
            </p:txBody>
          </p:sp>
        </p:grpSp>
        <p:pic>
          <p:nvPicPr>
            <p:cNvPr id="44" name="Picture 4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DE01F9C-ED09-E542-87A5-F9C28EC68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384" t="19361"/>
            <a:stretch/>
          </p:blipFill>
          <p:spPr>
            <a:xfrm>
              <a:off x="4177354" y="4484741"/>
              <a:ext cx="2693219" cy="75685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5CD6A9-A4A3-F640-8DD4-F82D6FD02E23}"/>
              </a:ext>
            </a:extLst>
          </p:cNvPr>
          <p:cNvGrpSpPr/>
          <p:nvPr/>
        </p:nvGrpSpPr>
        <p:grpSpPr>
          <a:xfrm>
            <a:off x="5866837" y="5544112"/>
            <a:ext cx="3919267" cy="1128312"/>
            <a:chOff x="3770361" y="5635903"/>
            <a:chExt cx="3919267" cy="112831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CB47259-E72B-3B4A-9E8C-18070BDE82CF}"/>
                </a:ext>
              </a:extLst>
            </p:cNvPr>
            <p:cNvSpPr/>
            <p:nvPr/>
          </p:nvSpPr>
          <p:spPr>
            <a:xfrm>
              <a:off x="3770361" y="5801474"/>
              <a:ext cx="3919267" cy="962741"/>
            </a:xfrm>
            <a:prstGeom prst="rect">
              <a:avLst/>
            </a:prstGeom>
            <a:noFill/>
            <a:ln w="9525">
              <a:solidFill>
                <a:srgbClr val="049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BCBEC2-2F41-494F-8198-0705B271E045}"/>
                </a:ext>
              </a:extLst>
            </p:cNvPr>
            <p:cNvSpPr/>
            <p:nvPr/>
          </p:nvSpPr>
          <p:spPr>
            <a:xfrm>
              <a:off x="4029742" y="5635903"/>
              <a:ext cx="3480196" cy="307777"/>
            </a:xfrm>
            <a:prstGeom prst="rect">
              <a:avLst/>
            </a:prstGeom>
            <a:solidFill>
              <a:srgbClr val="0499D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Classification Report_apache_4a</a:t>
              </a:r>
            </a:p>
          </p:txBody>
        </p:sp>
      </p:grpSp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0F2BDF49-AEDA-4D18-A0F7-2A8AE25AFE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757"/>
          <a:stretch/>
        </p:blipFill>
        <p:spPr>
          <a:xfrm>
            <a:off x="797599" y="1382484"/>
            <a:ext cx="3345285" cy="242248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3D0C689-7637-49CD-AA5A-E1D1B0A25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575" y="1377555"/>
            <a:ext cx="3492528" cy="245618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66269FC-021D-6846-B66E-CD29528BD8E2}"/>
              </a:ext>
            </a:extLst>
          </p:cNvPr>
          <p:cNvSpPr/>
          <p:nvPr/>
        </p:nvSpPr>
        <p:spPr>
          <a:xfrm>
            <a:off x="6766097" y="4999672"/>
            <a:ext cx="2374161" cy="199278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FA5CF772-4DED-5B44-B72E-9C48DEE60D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82"/>
          <a:stretch/>
        </p:blipFill>
        <p:spPr>
          <a:xfrm>
            <a:off x="4204850" y="1382484"/>
            <a:ext cx="3426759" cy="2422483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A453A0F-5988-A640-B75B-797D33679C5F}"/>
              </a:ext>
            </a:extLst>
          </p:cNvPr>
          <p:cNvSpPr/>
          <p:nvPr/>
        </p:nvSpPr>
        <p:spPr>
          <a:xfrm>
            <a:off x="4081516" y="4767658"/>
            <a:ext cx="1086883" cy="338554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094C4A-9E79-E745-A9B1-A1017BCA64A8}"/>
              </a:ext>
            </a:extLst>
          </p:cNvPr>
          <p:cNvSpPr/>
          <p:nvPr/>
        </p:nvSpPr>
        <p:spPr>
          <a:xfrm>
            <a:off x="4081516" y="6258255"/>
            <a:ext cx="1086883" cy="338554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D251F24-1F68-904A-BFB5-F7F36CAC0809}"/>
              </a:ext>
            </a:extLst>
          </p:cNvPr>
          <p:cNvGrpSpPr/>
          <p:nvPr/>
        </p:nvGrpSpPr>
        <p:grpSpPr>
          <a:xfrm>
            <a:off x="10061207" y="4336287"/>
            <a:ext cx="1968301" cy="1908556"/>
            <a:chOff x="10134777" y="4276127"/>
            <a:chExt cx="1968301" cy="1908556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86DF6B9-9E59-AC44-A1F9-17B2FF081A5F}"/>
                </a:ext>
              </a:extLst>
            </p:cNvPr>
            <p:cNvSpPr/>
            <p:nvPr/>
          </p:nvSpPr>
          <p:spPr>
            <a:xfrm>
              <a:off x="10134777" y="4276127"/>
              <a:ext cx="1968301" cy="190855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B567711-1A9B-7A45-866F-E4AE9D24350D}"/>
                </a:ext>
              </a:extLst>
            </p:cNvPr>
            <p:cNvGrpSpPr/>
            <p:nvPr/>
          </p:nvGrpSpPr>
          <p:grpSpPr>
            <a:xfrm>
              <a:off x="10307693" y="4632630"/>
              <a:ext cx="1695306" cy="1263084"/>
              <a:chOff x="10279552" y="4496563"/>
              <a:chExt cx="1695306" cy="126308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437CF6C-9154-CF41-AAA4-5C60803BE1D9}"/>
                  </a:ext>
                </a:extLst>
              </p:cNvPr>
              <p:cNvSpPr/>
              <p:nvPr/>
            </p:nvSpPr>
            <p:spPr>
              <a:xfrm>
                <a:off x="10279552" y="4845783"/>
                <a:ext cx="169530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Logistic_Binning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2473CFD-9F61-9A4F-B2BD-67544652CDB7}"/>
                  </a:ext>
                </a:extLst>
              </p:cNvPr>
              <p:cNvSpPr/>
              <p:nvPr/>
            </p:nvSpPr>
            <p:spPr>
              <a:xfrm>
                <a:off x="10279553" y="4496563"/>
                <a:ext cx="16953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C00000"/>
                    </a:solidFill>
                  </a:rPr>
                  <a:t>The winner </a:t>
                </a:r>
              </a:p>
            </p:txBody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EC006367-0B91-584B-B686-2AB955EC6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7553" y="5245912"/>
                <a:ext cx="434201" cy="513735"/>
              </a:xfrm>
              <a:custGeom>
                <a:avLst/>
                <a:gdLst>
                  <a:gd name="T0" fmla="*/ 1358 w 3185"/>
                  <a:gd name="T1" fmla="*/ 1166 h 3654"/>
                  <a:gd name="T2" fmla="*/ 1825 w 3185"/>
                  <a:gd name="T3" fmla="*/ 1166 h 3654"/>
                  <a:gd name="T4" fmla="*/ 2505 w 3185"/>
                  <a:gd name="T5" fmla="*/ 520 h 3654"/>
                  <a:gd name="T6" fmla="*/ 2622 w 3185"/>
                  <a:gd name="T7" fmla="*/ 1466 h 3654"/>
                  <a:gd name="T8" fmla="*/ 2758 w 3185"/>
                  <a:gd name="T9" fmla="*/ 1324 h 3654"/>
                  <a:gd name="T10" fmla="*/ 2858 w 3185"/>
                  <a:gd name="T11" fmla="*/ 1106 h 3654"/>
                  <a:gd name="T12" fmla="*/ 2919 w 3185"/>
                  <a:gd name="T13" fmla="*/ 858 h 3654"/>
                  <a:gd name="T14" fmla="*/ 2951 w 3185"/>
                  <a:gd name="T15" fmla="*/ 621 h 3654"/>
                  <a:gd name="T16" fmla="*/ 680 w 3185"/>
                  <a:gd name="T17" fmla="*/ 520 h 3654"/>
                  <a:gd name="T18" fmla="*/ 240 w 3185"/>
                  <a:gd name="T19" fmla="*/ 678 h 3654"/>
                  <a:gd name="T20" fmla="*/ 277 w 3185"/>
                  <a:gd name="T21" fmla="*/ 922 h 3654"/>
                  <a:gd name="T22" fmla="*/ 348 w 3185"/>
                  <a:gd name="T23" fmla="*/ 1165 h 3654"/>
                  <a:gd name="T24" fmla="*/ 459 w 3185"/>
                  <a:gd name="T25" fmla="*/ 1370 h 3654"/>
                  <a:gd name="T26" fmla="*/ 599 w 3185"/>
                  <a:gd name="T27" fmla="*/ 1486 h 3654"/>
                  <a:gd name="T28" fmla="*/ 735 w 3185"/>
                  <a:gd name="T29" fmla="*/ 0 h 3654"/>
                  <a:gd name="T30" fmla="*/ 2494 w 3185"/>
                  <a:gd name="T31" fmla="*/ 24 h 3654"/>
                  <a:gd name="T32" fmla="*/ 3072 w 3185"/>
                  <a:gd name="T33" fmla="*/ 295 h 3654"/>
                  <a:gd name="T34" fmla="*/ 3159 w 3185"/>
                  <a:gd name="T35" fmla="*/ 336 h 3654"/>
                  <a:gd name="T36" fmla="*/ 3185 w 3185"/>
                  <a:gd name="T37" fmla="*/ 414 h 3654"/>
                  <a:gd name="T38" fmla="*/ 3182 w 3185"/>
                  <a:gd name="T39" fmla="*/ 521 h 3654"/>
                  <a:gd name="T40" fmla="*/ 3168 w 3185"/>
                  <a:gd name="T41" fmla="*/ 717 h 3654"/>
                  <a:gd name="T42" fmla="*/ 3129 w 3185"/>
                  <a:gd name="T43" fmla="*/ 965 h 3654"/>
                  <a:gd name="T44" fmla="*/ 3054 w 3185"/>
                  <a:gd name="T45" fmla="*/ 1228 h 3654"/>
                  <a:gd name="T46" fmla="*/ 2934 w 3185"/>
                  <a:gd name="T47" fmla="*/ 1468 h 3654"/>
                  <a:gd name="T48" fmla="*/ 2761 w 3185"/>
                  <a:gd name="T49" fmla="*/ 1644 h 3654"/>
                  <a:gd name="T50" fmla="*/ 2553 w 3185"/>
                  <a:gd name="T51" fmla="*/ 1731 h 3654"/>
                  <a:gd name="T52" fmla="*/ 2439 w 3185"/>
                  <a:gd name="T53" fmla="*/ 1947 h 3654"/>
                  <a:gd name="T54" fmla="*/ 2293 w 3185"/>
                  <a:gd name="T55" fmla="*/ 2188 h 3654"/>
                  <a:gd name="T56" fmla="*/ 2080 w 3185"/>
                  <a:gd name="T57" fmla="*/ 2370 h 3654"/>
                  <a:gd name="T58" fmla="*/ 1817 w 3185"/>
                  <a:gd name="T59" fmla="*/ 2479 h 3654"/>
                  <a:gd name="T60" fmla="*/ 2137 w 3185"/>
                  <a:gd name="T61" fmla="*/ 3198 h 3654"/>
                  <a:gd name="T62" fmla="*/ 2406 w 3185"/>
                  <a:gd name="T63" fmla="*/ 3585 h 3654"/>
                  <a:gd name="T64" fmla="*/ 2385 w 3185"/>
                  <a:gd name="T65" fmla="*/ 3644 h 3654"/>
                  <a:gd name="T66" fmla="*/ 2165 w 3185"/>
                  <a:gd name="T67" fmla="*/ 3654 h 3654"/>
                  <a:gd name="T68" fmla="*/ 1937 w 3185"/>
                  <a:gd name="T69" fmla="*/ 3654 h 3654"/>
                  <a:gd name="T70" fmla="*/ 1664 w 3185"/>
                  <a:gd name="T71" fmla="*/ 3654 h 3654"/>
                  <a:gd name="T72" fmla="*/ 1248 w 3185"/>
                  <a:gd name="T73" fmla="*/ 3654 h 3654"/>
                  <a:gd name="T74" fmla="*/ 833 w 3185"/>
                  <a:gd name="T75" fmla="*/ 3654 h 3654"/>
                  <a:gd name="T76" fmla="*/ 783 w 3185"/>
                  <a:gd name="T77" fmla="*/ 3624 h 3654"/>
                  <a:gd name="T78" fmla="*/ 787 w 3185"/>
                  <a:gd name="T79" fmla="*/ 3567 h 3654"/>
                  <a:gd name="T80" fmla="*/ 1081 w 3185"/>
                  <a:gd name="T81" fmla="*/ 3187 h 3654"/>
                  <a:gd name="T82" fmla="*/ 1230 w 3185"/>
                  <a:gd name="T83" fmla="*/ 2435 h 3654"/>
                  <a:gd name="T84" fmla="*/ 991 w 3185"/>
                  <a:gd name="T85" fmla="*/ 2287 h 3654"/>
                  <a:gd name="T86" fmla="*/ 809 w 3185"/>
                  <a:gd name="T87" fmla="*/ 2073 h 3654"/>
                  <a:gd name="T88" fmla="*/ 702 w 3185"/>
                  <a:gd name="T89" fmla="*/ 1811 h 3654"/>
                  <a:gd name="T90" fmla="*/ 523 w 3185"/>
                  <a:gd name="T91" fmla="*/ 1698 h 3654"/>
                  <a:gd name="T92" fmla="*/ 333 w 3185"/>
                  <a:gd name="T93" fmla="*/ 1568 h 3654"/>
                  <a:gd name="T94" fmla="*/ 184 w 3185"/>
                  <a:gd name="T95" fmla="*/ 1352 h 3654"/>
                  <a:gd name="T96" fmla="*/ 87 w 3185"/>
                  <a:gd name="T97" fmla="*/ 1096 h 3654"/>
                  <a:gd name="T98" fmla="*/ 32 w 3185"/>
                  <a:gd name="T99" fmla="*/ 837 h 3654"/>
                  <a:gd name="T100" fmla="*/ 7 w 3185"/>
                  <a:gd name="T101" fmla="*/ 610 h 3654"/>
                  <a:gd name="T102" fmla="*/ 0 w 3185"/>
                  <a:gd name="T103" fmla="*/ 454 h 3654"/>
                  <a:gd name="T104" fmla="*/ 3 w 3185"/>
                  <a:gd name="T105" fmla="*/ 380 h 3654"/>
                  <a:gd name="T106" fmla="*/ 64 w 3185"/>
                  <a:gd name="T107" fmla="*/ 306 h 3654"/>
                  <a:gd name="T108" fmla="*/ 680 w 3185"/>
                  <a:gd name="T109" fmla="*/ 57 h 3654"/>
                  <a:gd name="T110" fmla="*/ 718 w 3185"/>
                  <a:gd name="T111" fmla="*/ 4 h 3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85" h="3654">
                    <a:moveTo>
                      <a:pt x="1592" y="601"/>
                    </a:moveTo>
                    <a:lnTo>
                      <a:pt x="1447" y="893"/>
                    </a:lnTo>
                    <a:lnTo>
                      <a:pt x="1125" y="939"/>
                    </a:lnTo>
                    <a:lnTo>
                      <a:pt x="1358" y="1166"/>
                    </a:lnTo>
                    <a:lnTo>
                      <a:pt x="1304" y="1488"/>
                    </a:lnTo>
                    <a:lnTo>
                      <a:pt x="1592" y="1337"/>
                    </a:lnTo>
                    <a:lnTo>
                      <a:pt x="1881" y="1488"/>
                    </a:lnTo>
                    <a:lnTo>
                      <a:pt x="1825" y="1166"/>
                    </a:lnTo>
                    <a:lnTo>
                      <a:pt x="2059" y="939"/>
                    </a:lnTo>
                    <a:lnTo>
                      <a:pt x="1736" y="893"/>
                    </a:lnTo>
                    <a:lnTo>
                      <a:pt x="1592" y="601"/>
                    </a:lnTo>
                    <a:close/>
                    <a:moveTo>
                      <a:pt x="2505" y="520"/>
                    </a:moveTo>
                    <a:lnTo>
                      <a:pt x="2505" y="1510"/>
                    </a:lnTo>
                    <a:lnTo>
                      <a:pt x="2546" y="1501"/>
                    </a:lnTo>
                    <a:lnTo>
                      <a:pt x="2585" y="1486"/>
                    </a:lnTo>
                    <a:lnTo>
                      <a:pt x="2622" y="1466"/>
                    </a:lnTo>
                    <a:lnTo>
                      <a:pt x="2658" y="1441"/>
                    </a:lnTo>
                    <a:lnTo>
                      <a:pt x="2691" y="1410"/>
                    </a:lnTo>
                    <a:lnTo>
                      <a:pt x="2726" y="1370"/>
                    </a:lnTo>
                    <a:lnTo>
                      <a:pt x="2758" y="1324"/>
                    </a:lnTo>
                    <a:lnTo>
                      <a:pt x="2788" y="1275"/>
                    </a:lnTo>
                    <a:lnTo>
                      <a:pt x="2814" y="1222"/>
                    </a:lnTo>
                    <a:lnTo>
                      <a:pt x="2837" y="1165"/>
                    </a:lnTo>
                    <a:lnTo>
                      <a:pt x="2858" y="1106"/>
                    </a:lnTo>
                    <a:lnTo>
                      <a:pt x="2877" y="1045"/>
                    </a:lnTo>
                    <a:lnTo>
                      <a:pt x="2894" y="984"/>
                    </a:lnTo>
                    <a:lnTo>
                      <a:pt x="2908" y="920"/>
                    </a:lnTo>
                    <a:lnTo>
                      <a:pt x="2919" y="858"/>
                    </a:lnTo>
                    <a:lnTo>
                      <a:pt x="2931" y="797"/>
                    </a:lnTo>
                    <a:lnTo>
                      <a:pt x="2938" y="736"/>
                    </a:lnTo>
                    <a:lnTo>
                      <a:pt x="2945" y="678"/>
                    </a:lnTo>
                    <a:lnTo>
                      <a:pt x="2951" y="621"/>
                    </a:lnTo>
                    <a:lnTo>
                      <a:pt x="2955" y="569"/>
                    </a:lnTo>
                    <a:lnTo>
                      <a:pt x="2957" y="520"/>
                    </a:lnTo>
                    <a:lnTo>
                      <a:pt x="2505" y="520"/>
                    </a:lnTo>
                    <a:close/>
                    <a:moveTo>
                      <a:pt x="680" y="520"/>
                    </a:moveTo>
                    <a:lnTo>
                      <a:pt x="227" y="520"/>
                    </a:lnTo>
                    <a:lnTo>
                      <a:pt x="230" y="569"/>
                    </a:lnTo>
                    <a:lnTo>
                      <a:pt x="234" y="622"/>
                    </a:lnTo>
                    <a:lnTo>
                      <a:pt x="240" y="678"/>
                    </a:lnTo>
                    <a:lnTo>
                      <a:pt x="246" y="737"/>
                    </a:lnTo>
                    <a:lnTo>
                      <a:pt x="254" y="797"/>
                    </a:lnTo>
                    <a:lnTo>
                      <a:pt x="265" y="859"/>
                    </a:lnTo>
                    <a:lnTo>
                      <a:pt x="277" y="922"/>
                    </a:lnTo>
                    <a:lnTo>
                      <a:pt x="291" y="984"/>
                    </a:lnTo>
                    <a:lnTo>
                      <a:pt x="308" y="1046"/>
                    </a:lnTo>
                    <a:lnTo>
                      <a:pt x="326" y="1106"/>
                    </a:lnTo>
                    <a:lnTo>
                      <a:pt x="348" y="1165"/>
                    </a:lnTo>
                    <a:lnTo>
                      <a:pt x="371" y="1222"/>
                    </a:lnTo>
                    <a:lnTo>
                      <a:pt x="398" y="1275"/>
                    </a:lnTo>
                    <a:lnTo>
                      <a:pt x="427" y="1325"/>
                    </a:lnTo>
                    <a:lnTo>
                      <a:pt x="459" y="1370"/>
                    </a:lnTo>
                    <a:lnTo>
                      <a:pt x="494" y="1410"/>
                    </a:lnTo>
                    <a:lnTo>
                      <a:pt x="527" y="1441"/>
                    </a:lnTo>
                    <a:lnTo>
                      <a:pt x="563" y="1466"/>
                    </a:lnTo>
                    <a:lnTo>
                      <a:pt x="599" y="1486"/>
                    </a:lnTo>
                    <a:lnTo>
                      <a:pt x="638" y="1501"/>
                    </a:lnTo>
                    <a:lnTo>
                      <a:pt x="680" y="1510"/>
                    </a:lnTo>
                    <a:lnTo>
                      <a:pt x="680" y="520"/>
                    </a:lnTo>
                    <a:close/>
                    <a:moveTo>
                      <a:pt x="735" y="0"/>
                    </a:moveTo>
                    <a:lnTo>
                      <a:pt x="2449" y="0"/>
                    </a:lnTo>
                    <a:lnTo>
                      <a:pt x="2467" y="4"/>
                    </a:lnTo>
                    <a:lnTo>
                      <a:pt x="2483" y="11"/>
                    </a:lnTo>
                    <a:lnTo>
                      <a:pt x="2494" y="24"/>
                    </a:lnTo>
                    <a:lnTo>
                      <a:pt x="2503" y="39"/>
                    </a:lnTo>
                    <a:lnTo>
                      <a:pt x="2505" y="57"/>
                    </a:lnTo>
                    <a:lnTo>
                      <a:pt x="2505" y="295"/>
                    </a:lnTo>
                    <a:lnTo>
                      <a:pt x="3072" y="295"/>
                    </a:lnTo>
                    <a:lnTo>
                      <a:pt x="3098" y="298"/>
                    </a:lnTo>
                    <a:lnTo>
                      <a:pt x="3121" y="306"/>
                    </a:lnTo>
                    <a:lnTo>
                      <a:pt x="3141" y="320"/>
                    </a:lnTo>
                    <a:lnTo>
                      <a:pt x="3159" y="336"/>
                    </a:lnTo>
                    <a:lnTo>
                      <a:pt x="3172" y="356"/>
                    </a:lnTo>
                    <a:lnTo>
                      <a:pt x="3181" y="380"/>
                    </a:lnTo>
                    <a:lnTo>
                      <a:pt x="3185" y="405"/>
                    </a:lnTo>
                    <a:lnTo>
                      <a:pt x="3185" y="414"/>
                    </a:lnTo>
                    <a:lnTo>
                      <a:pt x="3185" y="430"/>
                    </a:lnTo>
                    <a:lnTo>
                      <a:pt x="3185" y="454"/>
                    </a:lnTo>
                    <a:lnTo>
                      <a:pt x="3184" y="484"/>
                    </a:lnTo>
                    <a:lnTo>
                      <a:pt x="3182" y="521"/>
                    </a:lnTo>
                    <a:lnTo>
                      <a:pt x="3180" y="563"/>
                    </a:lnTo>
                    <a:lnTo>
                      <a:pt x="3177" y="610"/>
                    </a:lnTo>
                    <a:lnTo>
                      <a:pt x="3173" y="661"/>
                    </a:lnTo>
                    <a:lnTo>
                      <a:pt x="3168" y="717"/>
                    </a:lnTo>
                    <a:lnTo>
                      <a:pt x="3161" y="776"/>
                    </a:lnTo>
                    <a:lnTo>
                      <a:pt x="3152" y="837"/>
                    </a:lnTo>
                    <a:lnTo>
                      <a:pt x="3141" y="899"/>
                    </a:lnTo>
                    <a:lnTo>
                      <a:pt x="3129" y="965"/>
                    </a:lnTo>
                    <a:lnTo>
                      <a:pt x="3114" y="1031"/>
                    </a:lnTo>
                    <a:lnTo>
                      <a:pt x="3097" y="1096"/>
                    </a:lnTo>
                    <a:lnTo>
                      <a:pt x="3078" y="1162"/>
                    </a:lnTo>
                    <a:lnTo>
                      <a:pt x="3054" y="1228"/>
                    </a:lnTo>
                    <a:lnTo>
                      <a:pt x="3030" y="1291"/>
                    </a:lnTo>
                    <a:lnTo>
                      <a:pt x="3001" y="1352"/>
                    </a:lnTo>
                    <a:lnTo>
                      <a:pt x="2968" y="1412"/>
                    </a:lnTo>
                    <a:lnTo>
                      <a:pt x="2934" y="1468"/>
                    </a:lnTo>
                    <a:lnTo>
                      <a:pt x="2895" y="1520"/>
                    </a:lnTo>
                    <a:lnTo>
                      <a:pt x="2851" y="1568"/>
                    </a:lnTo>
                    <a:lnTo>
                      <a:pt x="2808" y="1609"/>
                    </a:lnTo>
                    <a:lnTo>
                      <a:pt x="2761" y="1644"/>
                    </a:lnTo>
                    <a:lnTo>
                      <a:pt x="2712" y="1674"/>
                    </a:lnTo>
                    <a:lnTo>
                      <a:pt x="2662" y="1698"/>
                    </a:lnTo>
                    <a:lnTo>
                      <a:pt x="2609" y="1717"/>
                    </a:lnTo>
                    <a:lnTo>
                      <a:pt x="2553" y="1731"/>
                    </a:lnTo>
                    <a:lnTo>
                      <a:pt x="2496" y="1738"/>
                    </a:lnTo>
                    <a:lnTo>
                      <a:pt x="2483" y="1811"/>
                    </a:lnTo>
                    <a:lnTo>
                      <a:pt x="2464" y="1880"/>
                    </a:lnTo>
                    <a:lnTo>
                      <a:pt x="2439" y="1947"/>
                    </a:lnTo>
                    <a:lnTo>
                      <a:pt x="2410" y="2012"/>
                    </a:lnTo>
                    <a:lnTo>
                      <a:pt x="2376" y="2073"/>
                    </a:lnTo>
                    <a:lnTo>
                      <a:pt x="2337" y="2132"/>
                    </a:lnTo>
                    <a:lnTo>
                      <a:pt x="2293" y="2188"/>
                    </a:lnTo>
                    <a:lnTo>
                      <a:pt x="2245" y="2239"/>
                    </a:lnTo>
                    <a:lnTo>
                      <a:pt x="2194" y="2287"/>
                    </a:lnTo>
                    <a:lnTo>
                      <a:pt x="2139" y="2330"/>
                    </a:lnTo>
                    <a:lnTo>
                      <a:pt x="2080" y="2370"/>
                    </a:lnTo>
                    <a:lnTo>
                      <a:pt x="2019" y="2405"/>
                    </a:lnTo>
                    <a:lnTo>
                      <a:pt x="1954" y="2435"/>
                    </a:lnTo>
                    <a:lnTo>
                      <a:pt x="1888" y="2459"/>
                    </a:lnTo>
                    <a:lnTo>
                      <a:pt x="1817" y="2479"/>
                    </a:lnTo>
                    <a:lnTo>
                      <a:pt x="1817" y="3187"/>
                    </a:lnTo>
                    <a:lnTo>
                      <a:pt x="2103" y="3187"/>
                    </a:lnTo>
                    <a:lnTo>
                      <a:pt x="2120" y="3190"/>
                    </a:lnTo>
                    <a:lnTo>
                      <a:pt x="2137" y="3198"/>
                    </a:lnTo>
                    <a:lnTo>
                      <a:pt x="2149" y="3212"/>
                    </a:lnTo>
                    <a:lnTo>
                      <a:pt x="2395" y="3563"/>
                    </a:lnTo>
                    <a:lnTo>
                      <a:pt x="2401" y="3574"/>
                    </a:lnTo>
                    <a:lnTo>
                      <a:pt x="2406" y="3585"/>
                    </a:lnTo>
                    <a:lnTo>
                      <a:pt x="2408" y="3599"/>
                    </a:lnTo>
                    <a:lnTo>
                      <a:pt x="2405" y="3617"/>
                    </a:lnTo>
                    <a:lnTo>
                      <a:pt x="2397" y="3632"/>
                    </a:lnTo>
                    <a:lnTo>
                      <a:pt x="2385" y="3644"/>
                    </a:lnTo>
                    <a:lnTo>
                      <a:pt x="2369" y="3652"/>
                    </a:lnTo>
                    <a:lnTo>
                      <a:pt x="2351" y="3654"/>
                    </a:lnTo>
                    <a:lnTo>
                      <a:pt x="2211" y="3654"/>
                    </a:lnTo>
                    <a:lnTo>
                      <a:pt x="2165" y="3654"/>
                    </a:lnTo>
                    <a:lnTo>
                      <a:pt x="2114" y="3654"/>
                    </a:lnTo>
                    <a:lnTo>
                      <a:pt x="2058" y="3654"/>
                    </a:lnTo>
                    <a:lnTo>
                      <a:pt x="1999" y="3654"/>
                    </a:lnTo>
                    <a:lnTo>
                      <a:pt x="1937" y="3654"/>
                    </a:lnTo>
                    <a:lnTo>
                      <a:pt x="1871" y="3654"/>
                    </a:lnTo>
                    <a:lnTo>
                      <a:pt x="1803" y="3654"/>
                    </a:lnTo>
                    <a:lnTo>
                      <a:pt x="1734" y="3654"/>
                    </a:lnTo>
                    <a:lnTo>
                      <a:pt x="1664" y="3654"/>
                    </a:lnTo>
                    <a:lnTo>
                      <a:pt x="1592" y="3654"/>
                    </a:lnTo>
                    <a:lnTo>
                      <a:pt x="1382" y="3654"/>
                    </a:lnTo>
                    <a:lnTo>
                      <a:pt x="1314" y="3654"/>
                    </a:lnTo>
                    <a:lnTo>
                      <a:pt x="1248" y="3654"/>
                    </a:lnTo>
                    <a:lnTo>
                      <a:pt x="1186" y="3654"/>
                    </a:lnTo>
                    <a:lnTo>
                      <a:pt x="1127" y="3654"/>
                    </a:lnTo>
                    <a:lnTo>
                      <a:pt x="1071" y="3654"/>
                    </a:lnTo>
                    <a:lnTo>
                      <a:pt x="833" y="3654"/>
                    </a:lnTo>
                    <a:lnTo>
                      <a:pt x="818" y="3652"/>
                    </a:lnTo>
                    <a:lnTo>
                      <a:pt x="805" y="3647"/>
                    </a:lnTo>
                    <a:lnTo>
                      <a:pt x="792" y="3637"/>
                    </a:lnTo>
                    <a:lnTo>
                      <a:pt x="783" y="3624"/>
                    </a:lnTo>
                    <a:lnTo>
                      <a:pt x="778" y="3610"/>
                    </a:lnTo>
                    <a:lnTo>
                      <a:pt x="777" y="3595"/>
                    </a:lnTo>
                    <a:lnTo>
                      <a:pt x="780" y="3580"/>
                    </a:lnTo>
                    <a:lnTo>
                      <a:pt x="787" y="3567"/>
                    </a:lnTo>
                    <a:lnTo>
                      <a:pt x="1035" y="3212"/>
                    </a:lnTo>
                    <a:lnTo>
                      <a:pt x="1047" y="3198"/>
                    </a:lnTo>
                    <a:lnTo>
                      <a:pt x="1063" y="3190"/>
                    </a:lnTo>
                    <a:lnTo>
                      <a:pt x="1081" y="3187"/>
                    </a:lnTo>
                    <a:lnTo>
                      <a:pt x="1367" y="3187"/>
                    </a:lnTo>
                    <a:lnTo>
                      <a:pt x="1367" y="2479"/>
                    </a:lnTo>
                    <a:lnTo>
                      <a:pt x="1297" y="2459"/>
                    </a:lnTo>
                    <a:lnTo>
                      <a:pt x="1230" y="2435"/>
                    </a:lnTo>
                    <a:lnTo>
                      <a:pt x="1166" y="2405"/>
                    </a:lnTo>
                    <a:lnTo>
                      <a:pt x="1104" y="2370"/>
                    </a:lnTo>
                    <a:lnTo>
                      <a:pt x="1045" y="2330"/>
                    </a:lnTo>
                    <a:lnTo>
                      <a:pt x="991" y="2287"/>
                    </a:lnTo>
                    <a:lnTo>
                      <a:pt x="939" y="2239"/>
                    </a:lnTo>
                    <a:lnTo>
                      <a:pt x="891" y="2188"/>
                    </a:lnTo>
                    <a:lnTo>
                      <a:pt x="848" y="2132"/>
                    </a:lnTo>
                    <a:lnTo>
                      <a:pt x="809" y="2073"/>
                    </a:lnTo>
                    <a:lnTo>
                      <a:pt x="774" y="2012"/>
                    </a:lnTo>
                    <a:lnTo>
                      <a:pt x="745" y="1947"/>
                    </a:lnTo>
                    <a:lnTo>
                      <a:pt x="721" y="1880"/>
                    </a:lnTo>
                    <a:lnTo>
                      <a:pt x="702" y="1811"/>
                    </a:lnTo>
                    <a:lnTo>
                      <a:pt x="689" y="1738"/>
                    </a:lnTo>
                    <a:lnTo>
                      <a:pt x="631" y="1731"/>
                    </a:lnTo>
                    <a:lnTo>
                      <a:pt x="576" y="1717"/>
                    </a:lnTo>
                    <a:lnTo>
                      <a:pt x="523" y="1698"/>
                    </a:lnTo>
                    <a:lnTo>
                      <a:pt x="472" y="1674"/>
                    </a:lnTo>
                    <a:lnTo>
                      <a:pt x="423" y="1644"/>
                    </a:lnTo>
                    <a:lnTo>
                      <a:pt x="377" y="1609"/>
                    </a:lnTo>
                    <a:lnTo>
                      <a:pt x="333" y="1568"/>
                    </a:lnTo>
                    <a:lnTo>
                      <a:pt x="290" y="1520"/>
                    </a:lnTo>
                    <a:lnTo>
                      <a:pt x="251" y="1468"/>
                    </a:lnTo>
                    <a:lnTo>
                      <a:pt x="216" y="1411"/>
                    </a:lnTo>
                    <a:lnTo>
                      <a:pt x="184" y="1352"/>
                    </a:lnTo>
                    <a:lnTo>
                      <a:pt x="155" y="1291"/>
                    </a:lnTo>
                    <a:lnTo>
                      <a:pt x="129" y="1228"/>
                    </a:lnTo>
                    <a:lnTo>
                      <a:pt x="107" y="1162"/>
                    </a:lnTo>
                    <a:lnTo>
                      <a:pt x="87" y="1096"/>
                    </a:lnTo>
                    <a:lnTo>
                      <a:pt x="70" y="1031"/>
                    </a:lnTo>
                    <a:lnTo>
                      <a:pt x="56" y="965"/>
                    </a:lnTo>
                    <a:lnTo>
                      <a:pt x="42" y="899"/>
                    </a:lnTo>
                    <a:lnTo>
                      <a:pt x="32" y="837"/>
                    </a:lnTo>
                    <a:lnTo>
                      <a:pt x="23" y="776"/>
                    </a:lnTo>
                    <a:lnTo>
                      <a:pt x="17" y="717"/>
                    </a:lnTo>
                    <a:lnTo>
                      <a:pt x="11" y="661"/>
                    </a:lnTo>
                    <a:lnTo>
                      <a:pt x="7" y="610"/>
                    </a:lnTo>
                    <a:lnTo>
                      <a:pt x="4" y="563"/>
                    </a:lnTo>
                    <a:lnTo>
                      <a:pt x="2" y="521"/>
                    </a:lnTo>
                    <a:lnTo>
                      <a:pt x="1" y="484"/>
                    </a:lnTo>
                    <a:lnTo>
                      <a:pt x="0" y="454"/>
                    </a:lnTo>
                    <a:lnTo>
                      <a:pt x="0" y="430"/>
                    </a:lnTo>
                    <a:lnTo>
                      <a:pt x="0" y="414"/>
                    </a:lnTo>
                    <a:lnTo>
                      <a:pt x="0" y="405"/>
                    </a:lnTo>
                    <a:lnTo>
                      <a:pt x="3" y="380"/>
                    </a:lnTo>
                    <a:lnTo>
                      <a:pt x="12" y="356"/>
                    </a:lnTo>
                    <a:lnTo>
                      <a:pt x="26" y="336"/>
                    </a:lnTo>
                    <a:lnTo>
                      <a:pt x="43" y="320"/>
                    </a:lnTo>
                    <a:lnTo>
                      <a:pt x="64" y="306"/>
                    </a:lnTo>
                    <a:lnTo>
                      <a:pt x="87" y="298"/>
                    </a:lnTo>
                    <a:lnTo>
                      <a:pt x="113" y="295"/>
                    </a:lnTo>
                    <a:lnTo>
                      <a:pt x="680" y="295"/>
                    </a:lnTo>
                    <a:lnTo>
                      <a:pt x="680" y="57"/>
                    </a:lnTo>
                    <a:lnTo>
                      <a:pt x="682" y="39"/>
                    </a:lnTo>
                    <a:lnTo>
                      <a:pt x="690" y="24"/>
                    </a:lnTo>
                    <a:lnTo>
                      <a:pt x="702" y="11"/>
                    </a:lnTo>
                    <a:lnTo>
                      <a:pt x="718" y="4"/>
                    </a:lnTo>
                    <a:lnTo>
                      <a:pt x="735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solidFill>
                  <a:srgbClr val="B26D2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35C2E41-8972-A04B-92F2-E249A70C11A1}"/>
              </a:ext>
            </a:extLst>
          </p:cNvPr>
          <p:cNvSpPr/>
          <p:nvPr/>
        </p:nvSpPr>
        <p:spPr>
          <a:xfrm>
            <a:off x="735633" y="1329001"/>
            <a:ext cx="3426759" cy="2487163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0B78757-92B4-AF4C-B209-004E3DD1CA02}"/>
              </a:ext>
            </a:extLst>
          </p:cNvPr>
          <p:cNvSpPr/>
          <p:nvPr/>
        </p:nvSpPr>
        <p:spPr>
          <a:xfrm>
            <a:off x="7656386" y="1329001"/>
            <a:ext cx="3589939" cy="2487163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74E2DE-DF36-904C-B248-D63C3502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655" y="5833977"/>
            <a:ext cx="1108690" cy="46363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4F0EE3-567F-9C40-868D-9B38FBAF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2C5C87FE-6BEF-4B46-9F78-81C8EEDDC00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01000" y="680751"/>
            <a:ext cx="790000" cy="858871"/>
            <a:chOff x="576" y="756"/>
            <a:chExt cx="975" cy="1060"/>
          </a:xfrm>
        </p:grpSpPr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C6EC8C34-5CB8-F244-8358-BD7B1ED6A90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6" y="756"/>
              <a:ext cx="975" cy="1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7E30A045-531F-F14E-830F-9B1292FB6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756"/>
              <a:ext cx="975" cy="1060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2C3CE2-948A-274E-BDED-62F0A8E74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" y="1072"/>
              <a:ext cx="757" cy="687"/>
            </a:xfrm>
            <a:custGeom>
              <a:avLst/>
              <a:gdLst>
                <a:gd name="T0" fmla="*/ 2476 w 3027"/>
                <a:gd name="T1" fmla="*/ 10 h 2745"/>
                <a:gd name="T2" fmla="*/ 2673 w 3027"/>
                <a:gd name="T3" fmla="*/ 74 h 2745"/>
                <a:gd name="T4" fmla="*/ 2839 w 3027"/>
                <a:gd name="T5" fmla="*/ 200 h 2745"/>
                <a:gd name="T6" fmla="*/ 2959 w 3027"/>
                <a:gd name="T7" fmla="*/ 397 h 2745"/>
                <a:gd name="T8" fmla="*/ 3021 w 3027"/>
                <a:gd name="T9" fmla="*/ 669 h 2745"/>
                <a:gd name="T10" fmla="*/ 3003 w 3027"/>
                <a:gd name="T11" fmla="*/ 1063 h 2745"/>
                <a:gd name="T12" fmla="*/ 2891 w 3027"/>
                <a:gd name="T13" fmla="*/ 1422 h 2745"/>
                <a:gd name="T14" fmla="*/ 2709 w 3027"/>
                <a:gd name="T15" fmla="*/ 1739 h 2745"/>
                <a:gd name="T16" fmla="*/ 2480 w 3027"/>
                <a:gd name="T17" fmla="*/ 2017 h 2745"/>
                <a:gd name="T18" fmla="*/ 2230 w 3027"/>
                <a:gd name="T19" fmla="*/ 2252 h 2745"/>
                <a:gd name="T20" fmla="*/ 1982 w 3027"/>
                <a:gd name="T21" fmla="*/ 2443 h 2745"/>
                <a:gd name="T22" fmla="*/ 1761 w 3027"/>
                <a:gd name="T23" fmla="*/ 2590 h 2745"/>
                <a:gd name="T24" fmla="*/ 1589 w 3027"/>
                <a:gd name="T25" fmla="*/ 2689 h 2745"/>
                <a:gd name="T26" fmla="*/ 1491 w 3027"/>
                <a:gd name="T27" fmla="*/ 2739 h 2745"/>
                <a:gd name="T28" fmla="*/ 1465 w 3027"/>
                <a:gd name="T29" fmla="*/ 2739 h 2745"/>
                <a:gd name="T30" fmla="*/ 1375 w 3027"/>
                <a:gd name="T31" fmla="*/ 2693 h 2745"/>
                <a:gd name="T32" fmla="*/ 1304 w 3027"/>
                <a:gd name="T33" fmla="*/ 2583 h 2745"/>
                <a:gd name="T34" fmla="*/ 1449 w 3027"/>
                <a:gd name="T35" fmla="*/ 2355 h 2745"/>
                <a:gd name="T36" fmla="*/ 1557 w 3027"/>
                <a:gd name="T37" fmla="*/ 2044 h 2745"/>
                <a:gd name="T38" fmla="*/ 1706 w 3027"/>
                <a:gd name="T39" fmla="*/ 1811 h 2745"/>
                <a:gd name="T40" fmla="*/ 1883 w 3027"/>
                <a:gd name="T41" fmla="*/ 1658 h 2745"/>
                <a:gd name="T42" fmla="*/ 1970 w 3027"/>
                <a:gd name="T43" fmla="*/ 1435 h 2745"/>
                <a:gd name="T44" fmla="*/ 1941 w 3027"/>
                <a:gd name="T45" fmla="*/ 1193 h 2745"/>
                <a:gd name="T46" fmla="*/ 1807 w 3027"/>
                <a:gd name="T47" fmla="*/ 1002 h 2745"/>
                <a:gd name="T48" fmla="*/ 1600 w 3027"/>
                <a:gd name="T49" fmla="*/ 891 h 2745"/>
                <a:gd name="T50" fmla="*/ 1356 w 3027"/>
                <a:gd name="T51" fmla="*/ 891 h 2745"/>
                <a:gd name="T52" fmla="*/ 1149 w 3027"/>
                <a:gd name="T53" fmla="*/ 1002 h 2745"/>
                <a:gd name="T54" fmla="*/ 1016 w 3027"/>
                <a:gd name="T55" fmla="*/ 1193 h 2745"/>
                <a:gd name="T56" fmla="*/ 986 w 3027"/>
                <a:gd name="T57" fmla="*/ 1435 h 2745"/>
                <a:gd name="T58" fmla="*/ 1072 w 3027"/>
                <a:gd name="T59" fmla="*/ 1656 h 2745"/>
                <a:gd name="T60" fmla="*/ 1246 w 3027"/>
                <a:gd name="T61" fmla="*/ 1810 h 2745"/>
                <a:gd name="T62" fmla="*/ 1259 w 3027"/>
                <a:gd name="T63" fmla="*/ 2035 h 2745"/>
                <a:gd name="T64" fmla="*/ 1161 w 3027"/>
                <a:gd name="T65" fmla="*/ 2276 h 2745"/>
                <a:gd name="T66" fmla="*/ 1004 w 3027"/>
                <a:gd name="T67" fmla="*/ 2464 h 2745"/>
                <a:gd name="T68" fmla="*/ 718 w 3027"/>
                <a:gd name="T69" fmla="*/ 2244 h 2745"/>
                <a:gd name="T70" fmla="*/ 430 w 3027"/>
                <a:gd name="T71" fmla="*/ 1965 h 2745"/>
                <a:gd name="T72" fmla="*/ 178 w 3027"/>
                <a:gd name="T73" fmla="*/ 1629 h 2745"/>
                <a:gd name="T74" fmla="*/ 0 w 3027"/>
                <a:gd name="T75" fmla="*/ 1238 h 2745"/>
                <a:gd name="T76" fmla="*/ 90 w 3027"/>
                <a:gd name="T77" fmla="*/ 1026 h 2745"/>
                <a:gd name="T78" fmla="*/ 314 w 3027"/>
                <a:gd name="T79" fmla="*/ 893 h 2745"/>
                <a:gd name="T80" fmla="*/ 541 w 3027"/>
                <a:gd name="T81" fmla="*/ 713 h 2745"/>
                <a:gd name="T82" fmla="*/ 682 w 3027"/>
                <a:gd name="T83" fmla="*/ 458 h 2745"/>
                <a:gd name="T84" fmla="*/ 714 w 3027"/>
                <a:gd name="T85" fmla="*/ 208 h 2745"/>
                <a:gd name="T86" fmla="*/ 696 w 3027"/>
                <a:gd name="T87" fmla="*/ 5 h 2745"/>
                <a:gd name="T88" fmla="*/ 982 w 3027"/>
                <a:gd name="T89" fmla="*/ 73 h 2745"/>
                <a:gd name="T90" fmla="*/ 1237 w 3027"/>
                <a:gd name="T91" fmla="*/ 215 h 2745"/>
                <a:gd name="T92" fmla="*/ 1422 w 3027"/>
                <a:gd name="T93" fmla="*/ 415 h 2745"/>
                <a:gd name="T94" fmla="*/ 1518 w 3027"/>
                <a:gd name="T95" fmla="*/ 444 h 2745"/>
                <a:gd name="T96" fmla="*/ 1638 w 3027"/>
                <a:gd name="T97" fmla="*/ 286 h 2745"/>
                <a:gd name="T98" fmla="*/ 1803 w 3027"/>
                <a:gd name="T99" fmla="*/ 158 h 2745"/>
                <a:gd name="T100" fmla="*/ 1999 w 3027"/>
                <a:gd name="T101" fmla="*/ 63 h 2745"/>
                <a:gd name="T102" fmla="*/ 2210 w 3027"/>
                <a:gd name="T103" fmla="*/ 9 h 2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27" h="2745">
                  <a:moveTo>
                    <a:pt x="2318" y="0"/>
                  </a:moveTo>
                  <a:lnTo>
                    <a:pt x="2371" y="0"/>
                  </a:lnTo>
                  <a:lnTo>
                    <a:pt x="2424" y="3"/>
                  </a:lnTo>
                  <a:lnTo>
                    <a:pt x="2476" y="10"/>
                  </a:lnTo>
                  <a:lnTo>
                    <a:pt x="2528" y="20"/>
                  </a:lnTo>
                  <a:lnTo>
                    <a:pt x="2578" y="34"/>
                  </a:lnTo>
                  <a:lnTo>
                    <a:pt x="2625" y="52"/>
                  </a:lnTo>
                  <a:lnTo>
                    <a:pt x="2673" y="74"/>
                  </a:lnTo>
                  <a:lnTo>
                    <a:pt x="2717" y="99"/>
                  </a:lnTo>
                  <a:lnTo>
                    <a:pt x="2760" y="128"/>
                  </a:lnTo>
                  <a:lnTo>
                    <a:pt x="2800" y="163"/>
                  </a:lnTo>
                  <a:lnTo>
                    <a:pt x="2839" y="200"/>
                  </a:lnTo>
                  <a:lnTo>
                    <a:pt x="2873" y="242"/>
                  </a:lnTo>
                  <a:lnTo>
                    <a:pt x="2905" y="289"/>
                  </a:lnTo>
                  <a:lnTo>
                    <a:pt x="2934" y="340"/>
                  </a:lnTo>
                  <a:lnTo>
                    <a:pt x="2959" y="397"/>
                  </a:lnTo>
                  <a:lnTo>
                    <a:pt x="2981" y="457"/>
                  </a:lnTo>
                  <a:lnTo>
                    <a:pt x="2999" y="523"/>
                  </a:lnTo>
                  <a:lnTo>
                    <a:pt x="3012" y="593"/>
                  </a:lnTo>
                  <a:lnTo>
                    <a:pt x="3021" y="669"/>
                  </a:lnTo>
                  <a:lnTo>
                    <a:pt x="3027" y="770"/>
                  </a:lnTo>
                  <a:lnTo>
                    <a:pt x="3026" y="871"/>
                  </a:lnTo>
                  <a:lnTo>
                    <a:pt x="3017" y="968"/>
                  </a:lnTo>
                  <a:lnTo>
                    <a:pt x="3003" y="1063"/>
                  </a:lnTo>
                  <a:lnTo>
                    <a:pt x="2984" y="1157"/>
                  </a:lnTo>
                  <a:lnTo>
                    <a:pt x="2958" y="1247"/>
                  </a:lnTo>
                  <a:lnTo>
                    <a:pt x="2927" y="1336"/>
                  </a:lnTo>
                  <a:lnTo>
                    <a:pt x="2891" y="1422"/>
                  </a:lnTo>
                  <a:lnTo>
                    <a:pt x="2851" y="1504"/>
                  </a:lnTo>
                  <a:lnTo>
                    <a:pt x="2808" y="1585"/>
                  </a:lnTo>
                  <a:lnTo>
                    <a:pt x="2760" y="1663"/>
                  </a:lnTo>
                  <a:lnTo>
                    <a:pt x="2709" y="1739"/>
                  </a:lnTo>
                  <a:lnTo>
                    <a:pt x="2655" y="1812"/>
                  </a:lnTo>
                  <a:lnTo>
                    <a:pt x="2598" y="1883"/>
                  </a:lnTo>
                  <a:lnTo>
                    <a:pt x="2541" y="1951"/>
                  </a:lnTo>
                  <a:lnTo>
                    <a:pt x="2480" y="2017"/>
                  </a:lnTo>
                  <a:lnTo>
                    <a:pt x="2419" y="2080"/>
                  </a:lnTo>
                  <a:lnTo>
                    <a:pt x="2357" y="2140"/>
                  </a:lnTo>
                  <a:lnTo>
                    <a:pt x="2294" y="2198"/>
                  </a:lnTo>
                  <a:lnTo>
                    <a:pt x="2230" y="2252"/>
                  </a:lnTo>
                  <a:lnTo>
                    <a:pt x="2167" y="2305"/>
                  </a:lnTo>
                  <a:lnTo>
                    <a:pt x="2105" y="2353"/>
                  </a:lnTo>
                  <a:lnTo>
                    <a:pt x="2042" y="2400"/>
                  </a:lnTo>
                  <a:lnTo>
                    <a:pt x="1982" y="2443"/>
                  </a:lnTo>
                  <a:lnTo>
                    <a:pt x="1924" y="2484"/>
                  </a:lnTo>
                  <a:lnTo>
                    <a:pt x="1866" y="2523"/>
                  </a:lnTo>
                  <a:lnTo>
                    <a:pt x="1812" y="2558"/>
                  </a:lnTo>
                  <a:lnTo>
                    <a:pt x="1761" y="2590"/>
                  </a:lnTo>
                  <a:lnTo>
                    <a:pt x="1712" y="2619"/>
                  </a:lnTo>
                  <a:lnTo>
                    <a:pt x="1667" y="2645"/>
                  </a:lnTo>
                  <a:lnTo>
                    <a:pt x="1626" y="2668"/>
                  </a:lnTo>
                  <a:lnTo>
                    <a:pt x="1589" y="2689"/>
                  </a:lnTo>
                  <a:lnTo>
                    <a:pt x="1557" y="2705"/>
                  </a:lnTo>
                  <a:lnTo>
                    <a:pt x="1530" y="2720"/>
                  </a:lnTo>
                  <a:lnTo>
                    <a:pt x="1508" y="2731"/>
                  </a:lnTo>
                  <a:lnTo>
                    <a:pt x="1491" y="2739"/>
                  </a:lnTo>
                  <a:lnTo>
                    <a:pt x="1481" y="2743"/>
                  </a:lnTo>
                  <a:lnTo>
                    <a:pt x="1478" y="2745"/>
                  </a:lnTo>
                  <a:lnTo>
                    <a:pt x="1474" y="2744"/>
                  </a:lnTo>
                  <a:lnTo>
                    <a:pt x="1465" y="2739"/>
                  </a:lnTo>
                  <a:lnTo>
                    <a:pt x="1451" y="2731"/>
                  </a:lnTo>
                  <a:lnTo>
                    <a:pt x="1431" y="2721"/>
                  </a:lnTo>
                  <a:lnTo>
                    <a:pt x="1405" y="2708"/>
                  </a:lnTo>
                  <a:lnTo>
                    <a:pt x="1375" y="2693"/>
                  </a:lnTo>
                  <a:lnTo>
                    <a:pt x="1342" y="2675"/>
                  </a:lnTo>
                  <a:lnTo>
                    <a:pt x="1304" y="2653"/>
                  </a:lnTo>
                  <a:lnTo>
                    <a:pt x="1262" y="2630"/>
                  </a:lnTo>
                  <a:lnTo>
                    <a:pt x="1304" y="2583"/>
                  </a:lnTo>
                  <a:lnTo>
                    <a:pt x="1343" y="2533"/>
                  </a:lnTo>
                  <a:lnTo>
                    <a:pt x="1381" y="2479"/>
                  </a:lnTo>
                  <a:lnTo>
                    <a:pt x="1415" y="2420"/>
                  </a:lnTo>
                  <a:lnTo>
                    <a:pt x="1449" y="2355"/>
                  </a:lnTo>
                  <a:lnTo>
                    <a:pt x="1480" y="2285"/>
                  </a:lnTo>
                  <a:lnTo>
                    <a:pt x="1508" y="2211"/>
                  </a:lnTo>
                  <a:lnTo>
                    <a:pt x="1533" y="2130"/>
                  </a:lnTo>
                  <a:lnTo>
                    <a:pt x="1557" y="2044"/>
                  </a:lnTo>
                  <a:lnTo>
                    <a:pt x="1576" y="1953"/>
                  </a:lnTo>
                  <a:lnTo>
                    <a:pt x="1593" y="1854"/>
                  </a:lnTo>
                  <a:lnTo>
                    <a:pt x="1650" y="1836"/>
                  </a:lnTo>
                  <a:lnTo>
                    <a:pt x="1706" y="1811"/>
                  </a:lnTo>
                  <a:lnTo>
                    <a:pt x="1757" y="1782"/>
                  </a:lnTo>
                  <a:lnTo>
                    <a:pt x="1803" y="1746"/>
                  </a:lnTo>
                  <a:lnTo>
                    <a:pt x="1846" y="1703"/>
                  </a:lnTo>
                  <a:lnTo>
                    <a:pt x="1883" y="1658"/>
                  </a:lnTo>
                  <a:lnTo>
                    <a:pt x="1915" y="1607"/>
                  </a:lnTo>
                  <a:lnTo>
                    <a:pt x="1939" y="1553"/>
                  </a:lnTo>
                  <a:lnTo>
                    <a:pt x="1959" y="1495"/>
                  </a:lnTo>
                  <a:lnTo>
                    <a:pt x="1970" y="1435"/>
                  </a:lnTo>
                  <a:lnTo>
                    <a:pt x="1974" y="1372"/>
                  </a:lnTo>
                  <a:lnTo>
                    <a:pt x="1970" y="1310"/>
                  </a:lnTo>
                  <a:lnTo>
                    <a:pt x="1959" y="1250"/>
                  </a:lnTo>
                  <a:lnTo>
                    <a:pt x="1941" y="1193"/>
                  </a:lnTo>
                  <a:lnTo>
                    <a:pt x="1916" y="1139"/>
                  </a:lnTo>
                  <a:lnTo>
                    <a:pt x="1885" y="1089"/>
                  </a:lnTo>
                  <a:lnTo>
                    <a:pt x="1850" y="1043"/>
                  </a:lnTo>
                  <a:lnTo>
                    <a:pt x="1807" y="1002"/>
                  </a:lnTo>
                  <a:lnTo>
                    <a:pt x="1762" y="964"/>
                  </a:lnTo>
                  <a:lnTo>
                    <a:pt x="1712" y="934"/>
                  </a:lnTo>
                  <a:lnTo>
                    <a:pt x="1658" y="909"/>
                  </a:lnTo>
                  <a:lnTo>
                    <a:pt x="1600" y="891"/>
                  </a:lnTo>
                  <a:lnTo>
                    <a:pt x="1541" y="880"/>
                  </a:lnTo>
                  <a:lnTo>
                    <a:pt x="1478" y="876"/>
                  </a:lnTo>
                  <a:lnTo>
                    <a:pt x="1417" y="880"/>
                  </a:lnTo>
                  <a:lnTo>
                    <a:pt x="1356" y="891"/>
                  </a:lnTo>
                  <a:lnTo>
                    <a:pt x="1300" y="909"/>
                  </a:lnTo>
                  <a:lnTo>
                    <a:pt x="1246" y="934"/>
                  </a:lnTo>
                  <a:lnTo>
                    <a:pt x="1196" y="964"/>
                  </a:lnTo>
                  <a:lnTo>
                    <a:pt x="1149" y="1002"/>
                  </a:lnTo>
                  <a:lnTo>
                    <a:pt x="1108" y="1043"/>
                  </a:lnTo>
                  <a:lnTo>
                    <a:pt x="1071" y="1089"/>
                  </a:lnTo>
                  <a:lnTo>
                    <a:pt x="1040" y="1139"/>
                  </a:lnTo>
                  <a:lnTo>
                    <a:pt x="1016" y="1193"/>
                  </a:lnTo>
                  <a:lnTo>
                    <a:pt x="998" y="1250"/>
                  </a:lnTo>
                  <a:lnTo>
                    <a:pt x="986" y="1310"/>
                  </a:lnTo>
                  <a:lnTo>
                    <a:pt x="982" y="1372"/>
                  </a:lnTo>
                  <a:lnTo>
                    <a:pt x="986" y="1435"/>
                  </a:lnTo>
                  <a:lnTo>
                    <a:pt x="998" y="1494"/>
                  </a:lnTo>
                  <a:lnTo>
                    <a:pt x="1016" y="1552"/>
                  </a:lnTo>
                  <a:lnTo>
                    <a:pt x="1042" y="1606"/>
                  </a:lnTo>
                  <a:lnTo>
                    <a:pt x="1072" y="1656"/>
                  </a:lnTo>
                  <a:lnTo>
                    <a:pt x="1108" y="1701"/>
                  </a:lnTo>
                  <a:lnTo>
                    <a:pt x="1149" y="1743"/>
                  </a:lnTo>
                  <a:lnTo>
                    <a:pt x="1196" y="1779"/>
                  </a:lnTo>
                  <a:lnTo>
                    <a:pt x="1246" y="1810"/>
                  </a:lnTo>
                  <a:lnTo>
                    <a:pt x="1300" y="1834"/>
                  </a:lnTo>
                  <a:lnTo>
                    <a:pt x="1288" y="1902"/>
                  </a:lnTo>
                  <a:lnTo>
                    <a:pt x="1275" y="1969"/>
                  </a:lnTo>
                  <a:lnTo>
                    <a:pt x="1259" y="2035"/>
                  </a:lnTo>
                  <a:lnTo>
                    <a:pt x="1239" y="2099"/>
                  </a:lnTo>
                  <a:lnTo>
                    <a:pt x="1216" y="2161"/>
                  </a:lnTo>
                  <a:lnTo>
                    <a:pt x="1191" y="2220"/>
                  </a:lnTo>
                  <a:lnTo>
                    <a:pt x="1161" y="2276"/>
                  </a:lnTo>
                  <a:lnTo>
                    <a:pt x="1129" y="2329"/>
                  </a:lnTo>
                  <a:lnTo>
                    <a:pt x="1092" y="2378"/>
                  </a:lnTo>
                  <a:lnTo>
                    <a:pt x="1050" y="2423"/>
                  </a:lnTo>
                  <a:lnTo>
                    <a:pt x="1004" y="2464"/>
                  </a:lnTo>
                  <a:lnTo>
                    <a:pt x="935" y="2415"/>
                  </a:lnTo>
                  <a:lnTo>
                    <a:pt x="864" y="2361"/>
                  </a:lnTo>
                  <a:lnTo>
                    <a:pt x="791" y="2305"/>
                  </a:lnTo>
                  <a:lnTo>
                    <a:pt x="718" y="2244"/>
                  </a:lnTo>
                  <a:lnTo>
                    <a:pt x="645" y="2180"/>
                  </a:lnTo>
                  <a:lnTo>
                    <a:pt x="571" y="2112"/>
                  </a:lnTo>
                  <a:lnTo>
                    <a:pt x="501" y="2040"/>
                  </a:lnTo>
                  <a:lnTo>
                    <a:pt x="430" y="1965"/>
                  </a:lnTo>
                  <a:lnTo>
                    <a:pt x="363" y="1886"/>
                  </a:lnTo>
                  <a:lnTo>
                    <a:pt x="298" y="1804"/>
                  </a:lnTo>
                  <a:lnTo>
                    <a:pt x="236" y="1717"/>
                  </a:lnTo>
                  <a:lnTo>
                    <a:pt x="178" y="1629"/>
                  </a:lnTo>
                  <a:lnTo>
                    <a:pt x="126" y="1536"/>
                  </a:lnTo>
                  <a:lnTo>
                    <a:pt x="78" y="1440"/>
                  </a:lnTo>
                  <a:lnTo>
                    <a:pt x="36" y="1341"/>
                  </a:lnTo>
                  <a:lnTo>
                    <a:pt x="0" y="1238"/>
                  </a:lnTo>
                  <a:lnTo>
                    <a:pt x="27" y="1189"/>
                  </a:lnTo>
                  <a:lnTo>
                    <a:pt x="51" y="1139"/>
                  </a:lnTo>
                  <a:lnTo>
                    <a:pt x="73" y="1084"/>
                  </a:lnTo>
                  <a:lnTo>
                    <a:pt x="90" y="1026"/>
                  </a:lnTo>
                  <a:lnTo>
                    <a:pt x="104" y="964"/>
                  </a:lnTo>
                  <a:lnTo>
                    <a:pt x="178" y="947"/>
                  </a:lnTo>
                  <a:lnTo>
                    <a:pt x="248" y="923"/>
                  </a:lnTo>
                  <a:lnTo>
                    <a:pt x="314" y="893"/>
                  </a:lnTo>
                  <a:lnTo>
                    <a:pt x="379" y="855"/>
                  </a:lnTo>
                  <a:lnTo>
                    <a:pt x="436" y="813"/>
                  </a:lnTo>
                  <a:lnTo>
                    <a:pt x="492" y="765"/>
                  </a:lnTo>
                  <a:lnTo>
                    <a:pt x="541" y="713"/>
                  </a:lnTo>
                  <a:lnTo>
                    <a:pt x="585" y="655"/>
                  </a:lnTo>
                  <a:lnTo>
                    <a:pt x="623" y="593"/>
                  </a:lnTo>
                  <a:lnTo>
                    <a:pt x="656" y="528"/>
                  </a:lnTo>
                  <a:lnTo>
                    <a:pt x="682" y="458"/>
                  </a:lnTo>
                  <a:lnTo>
                    <a:pt x="700" y="388"/>
                  </a:lnTo>
                  <a:lnTo>
                    <a:pt x="711" y="313"/>
                  </a:lnTo>
                  <a:lnTo>
                    <a:pt x="715" y="237"/>
                  </a:lnTo>
                  <a:lnTo>
                    <a:pt x="714" y="208"/>
                  </a:lnTo>
                  <a:lnTo>
                    <a:pt x="708" y="179"/>
                  </a:lnTo>
                  <a:lnTo>
                    <a:pt x="696" y="152"/>
                  </a:lnTo>
                  <a:lnTo>
                    <a:pt x="682" y="127"/>
                  </a:lnTo>
                  <a:lnTo>
                    <a:pt x="696" y="5"/>
                  </a:lnTo>
                  <a:lnTo>
                    <a:pt x="769" y="14"/>
                  </a:lnTo>
                  <a:lnTo>
                    <a:pt x="841" y="29"/>
                  </a:lnTo>
                  <a:lnTo>
                    <a:pt x="913" y="48"/>
                  </a:lnTo>
                  <a:lnTo>
                    <a:pt x="982" y="73"/>
                  </a:lnTo>
                  <a:lnTo>
                    <a:pt x="1050" y="102"/>
                  </a:lnTo>
                  <a:lnTo>
                    <a:pt x="1116" y="136"/>
                  </a:lnTo>
                  <a:lnTo>
                    <a:pt x="1178" y="173"/>
                  </a:lnTo>
                  <a:lnTo>
                    <a:pt x="1237" y="215"/>
                  </a:lnTo>
                  <a:lnTo>
                    <a:pt x="1291" y="260"/>
                  </a:lnTo>
                  <a:lnTo>
                    <a:pt x="1341" y="308"/>
                  </a:lnTo>
                  <a:lnTo>
                    <a:pt x="1384" y="359"/>
                  </a:lnTo>
                  <a:lnTo>
                    <a:pt x="1422" y="415"/>
                  </a:lnTo>
                  <a:lnTo>
                    <a:pt x="1454" y="471"/>
                  </a:lnTo>
                  <a:lnTo>
                    <a:pt x="1478" y="530"/>
                  </a:lnTo>
                  <a:lnTo>
                    <a:pt x="1496" y="487"/>
                  </a:lnTo>
                  <a:lnTo>
                    <a:pt x="1518" y="444"/>
                  </a:lnTo>
                  <a:lnTo>
                    <a:pt x="1542" y="402"/>
                  </a:lnTo>
                  <a:lnTo>
                    <a:pt x="1571" y="362"/>
                  </a:lnTo>
                  <a:lnTo>
                    <a:pt x="1603" y="323"/>
                  </a:lnTo>
                  <a:lnTo>
                    <a:pt x="1638" y="286"/>
                  </a:lnTo>
                  <a:lnTo>
                    <a:pt x="1676" y="251"/>
                  </a:lnTo>
                  <a:lnTo>
                    <a:pt x="1716" y="218"/>
                  </a:lnTo>
                  <a:lnTo>
                    <a:pt x="1758" y="187"/>
                  </a:lnTo>
                  <a:lnTo>
                    <a:pt x="1803" y="158"/>
                  </a:lnTo>
                  <a:lnTo>
                    <a:pt x="1850" y="131"/>
                  </a:lnTo>
                  <a:lnTo>
                    <a:pt x="1898" y="105"/>
                  </a:lnTo>
                  <a:lnTo>
                    <a:pt x="1947" y="83"/>
                  </a:lnTo>
                  <a:lnTo>
                    <a:pt x="1999" y="63"/>
                  </a:lnTo>
                  <a:lnTo>
                    <a:pt x="2051" y="45"/>
                  </a:lnTo>
                  <a:lnTo>
                    <a:pt x="2104" y="30"/>
                  </a:lnTo>
                  <a:lnTo>
                    <a:pt x="2157" y="19"/>
                  </a:lnTo>
                  <a:lnTo>
                    <a:pt x="2210" y="9"/>
                  </a:lnTo>
                  <a:lnTo>
                    <a:pt x="2264" y="3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rgbClr val="FF708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3D11877-55CF-BB45-B5D8-77887F44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789"/>
              <a:ext cx="650" cy="985"/>
            </a:xfrm>
            <a:custGeom>
              <a:avLst/>
              <a:gdLst>
                <a:gd name="T0" fmla="*/ 542 w 2601"/>
                <a:gd name="T1" fmla="*/ 84 h 3939"/>
                <a:gd name="T2" fmla="*/ 501 w 2601"/>
                <a:gd name="T3" fmla="*/ 267 h 3939"/>
                <a:gd name="T4" fmla="*/ 321 w 2601"/>
                <a:gd name="T5" fmla="*/ 272 h 3939"/>
                <a:gd name="T6" fmla="*/ 346 w 2601"/>
                <a:gd name="T7" fmla="*/ 1326 h 3939"/>
                <a:gd name="T8" fmla="*/ 417 w 2601"/>
                <a:gd name="T9" fmla="*/ 1596 h 3939"/>
                <a:gd name="T10" fmla="*/ 682 w 2601"/>
                <a:gd name="T11" fmla="*/ 1800 h 3939"/>
                <a:gd name="T12" fmla="*/ 1024 w 2601"/>
                <a:gd name="T13" fmla="*/ 1755 h 3939"/>
                <a:gd name="T14" fmla="*/ 1227 w 2601"/>
                <a:gd name="T15" fmla="*/ 1489 h 3939"/>
                <a:gd name="T16" fmla="*/ 1285 w 2601"/>
                <a:gd name="T17" fmla="*/ 1291 h 3939"/>
                <a:gd name="T18" fmla="*/ 1224 w 2601"/>
                <a:gd name="T19" fmla="*/ 297 h 3939"/>
                <a:gd name="T20" fmla="*/ 1057 w 2601"/>
                <a:gd name="T21" fmla="*/ 216 h 3939"/>
                <a:gd name="T22" fmla="*/ 1098 w 2601"/>
                <a:gd name="T23" fmla="*/ 32 h 3939"/>
                <a:gd name="T24" fmla="*/ 1286 w 2601"/>
                <a:gd name="T25" fmla="*/ 32 h 3939"/>
                <a:gd name="T26" fmla="*/ 1341 w 2601"/>
                <a:gd name="T27" fmla="*/ 158 h 3939"/>
                <a:gd name="T28" fmla="*/ 1529 w 2601"/>
                <a:gd name="T29" fmla="*/ 292 h 3939"/>
                <a:gd name="T30" fmla="*/ 1437 w 2601"/>
                <a:gd name="T31" fmla="*/ 1443 h 3939"/>
                <a:gd name="T32" fmla="*/ 1268 w 2601"/>
                <a:gd name="T33" fmla="*/ 1810 h 3939"/>
                <a:gd name="T34" fmla="*/ 912 w 2601"/>
                <a:gd name="T35" fmla="*/ 2001 h 3939"/>
                <a:gd name="T36" fmla="*/ 760 w 2601"/>
                <a:gd name="T37" fmla="*/ 2292 h 3939"/>
                <a:gd name="T38" fmla="*/ 573 w 2601"/>
                <a:gd name="T39" fmla="*/ 2521 h 3939"/>
                <a:gd name="T40" fmla="*/ 353 w 2601"/>
                <a:gd name="T41" fmla="*/ 2684 h 3939"/>
                <a:gd name="T42" fmla="*/ 163 w 2601"/>
                <a:gd name="T43" fmla="*/ 2850 h 3939"/>
                <a:gd name="T44" fmla="*/ 100 w 2601"/>
                <a:gd name="T45" fmla="*/ 3077 h 3939"/>
                <a:gd name="T46" fmla="*/ 198 w 2601"/>
                <a:gd name="T47" fmla="*/ 3483 h 3939"/>
                <a:gd name="T48" fmla="*/ 392 w 2601"/>
                <a:gd name="T49" fmla="*/ 3713 h 3939"/>
                <a:gd name="T50" fmla="*/ 660 w 2601"/>
                <a:gd name="T51" fmla="*/ 3817 h 3939"/>
                <a:gd name="T52" fmla="*/ 976 w 2601"/>
                <a:gd name="T53" fmla="*/ 3840 h 3939"/>
                <a:gd name="T54" fmla="*/ 1422 w 2601"/>
                <a:gd name="T55" fmla="*/ 3830 h 3939"/>
                <a:gd name="T56" fmla="*/ 1796 w 2601"/>
                <a:gd name="T57" fmla="*/ 3743 h 3939"/>
                <a:gd name="T58" fmla="*/ 2037 w 2601"/>
                <a:gd name="T59" fmla="*/ 3519 h 3939"/>
                <a:gd name="T60" fmla="*/ 2174 w 2601"/>
                <a:gd name="T61" fmla="*/ 3219 h 3939"/>
                <a:gd name="T62" fmla="*/ 2236 w 2601"/>
                <a:gd name="T63" fmla="*/ 2899 h 3939"/>
                <a:gd name="T64" fmla="*/ 2090 w 2601"/>
                <a:gd name="T65" fmla="*/ 2714 h 3939"/>
                <a:gd name="T66" fmla="*/ 2010 w 2601"/>
                <a:gd name="T67" fmla="*/ 2459 h 3939"/>
                <a:gd name="T68" fmla="*/ 2167 w 2601"/>
                <a:gd name="T69" fmla="*/ 2242 h 3939"/>
                <a:gd name="T70" fmla="*/ 2441 w 2601"/>
                <a:gd name="T71" fmla="*/ 2242 h 3939"/>
                <a:gd name="T72" fmla="*/ 2597 w 2601"/>
                <a:gd name="T73" fmla="*/ 2459 h 3939"/>
                <a:gd name="T74" fmla="*/ 2525 w 2601"/>
                <a:gd name="T75" fmla="*/ 2705 h 3939"/>
                <a:gd name="T76" fmla="*/ 2330 w 2601"/>
                <a:gd name="T77" fmla="*/ 2910 h 3939"/>
                <a:gd name="T78" fmla="*/ 2186 w 2601"/>
                <a:gd name="T79" fmla="*/ 3451 h 3939"/>
                <a:gd name="T80" fmla="*/ 1910 w 2601"/>
                <a:gd name="T81" fmla="*/ 3790 h 3939"/>
                <a:gd name="T82" fmla="*/ 1503 w 2601"/>
                <a:gd name="T83" fmla="*/ 3927 h 3939"/>
                <a:gd name="T84" fmla="*/ 922 w 2601"/>
                <a:gd name="T85" fmla="*/ 3939 h 3939"/>
                <a:gd name="T86" fmla="*/ 600 w 2601"/>
                <a:gd name="T87" fmla="*/ 3905 h 3939"/>
                <a:gd name="T88" fmla="*/ 317 w 2601"/>
                <a:gd name="T89" fmla="*/ 3783 h 3939"/>
                <a:gd name="T90" fmla="*/ 108 w 2601"/>
                <a:gd name="T91" fmla="*/ 3526 h 3939"/>
                <a:gd name="T92" fmla="*/ 3 w 2601"/>
                <a:gd name="T93" fmla="*/ 3086 h 3939"/>
                <a:gd name="T94" fmla="*/ 60 w 2601"/>
                <a:gd name="T95" fmla="*/ 2827 h 3939"/>
                <a:gd name="T96" fmla="*/ 233 w 2601"/>
                <a:gd name="T97" fmla="*/ 2651 h 3939"/>
                <a:gd name="T98" fmla="*/ 455 w 2601"/>
                <a:gd name="T99" fmla="*/ 2491 h 3939"/>
                <a:gd name="T100" fmla="*/ 656 w 2601"/>
                <a:gd name="T101" fmla="*/ 2278 h 3939"/>
                <a:gd name="T102" fmla="*/ 674 w 2601"/>
                <a:gd name="T103" fmla="*/ 1998 h 3939"/>
                <a:gd name="T104" fmla="*/ 328 w 2601"/>
                <a:gd name="T105" fmla="*/ 1805 h 3939"/>
                <a:gd name="T106" fmla="*/ 162 w 2601"/>
                <a:gd name="T107" fmla="*/ 1443 h 3939"/>
                <a:gd name="T108" fmla="*/ 72 w 2601"/>
                <a:gd name="T109" fmla="*/ 292 h 3939"/>
                <a:gd name="T110" fmla="*/ 258 w 2601"/>
                <a:gd name="T111" fmla="*/ 158 h 3939"/>
                <a:gd name="T112" fmla="*/ 313 w 2601"/>
                <a:gd name="T113" fmla="*/ 32 h 3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01" h="3939">
                  <a:moveTo>
                    <a:pt x="407" y="0"/>
                  </a:moveTo>
                  <a:lnTo>
                    <a:pt x="442" y="4"/>
                  </a:lnTo>
                  <a:lnTo>
                    <a:pt x="473" y="15"/>
                  </a:lnTo>
                  <a:lnTo>
                    <a:pt x="501" y="32"/>
                  </a:lnTo>
                  <a:lnTo>
                    <a:pt x="524" y="57"/>
                  </a:lnTo>
                  <a:lnTo>
                    <a:pt x="542" y="84"/>
                  </a:lnTo>
                  <a:lnTo>
                    <a:pt x="554" y="116"/>
                  </a:lnTo>
                  <a:lnTo>
                    <a:pt x="558" y="150"/>
                  </a:lnTo>
                  <a:lnTo>
                    <a:pt x="554" y="184"/>
                  </a:lnTo>
                  <a:lnTo>
                    <a:pt x="542" y="216"/>
                  </a:lnTo>
                  <a:lnTo>
                    <a:pt x="524" y="244"/>
                  </a:lnTo>
                  <a:lnTo>
                    <a:pt x="501" y="267"/>
                  </a:lnTo>
                  <a:lnTo>
                    <a:pt x="473" y="284"/>
                  </a:lnTo>
                  <a:lnTo>
                    <a:pt x="442" y="296"/>
                  </a:lnTo>
                  <a:lnTo>
                    <a:pt x="407" y="299"/>
                  </a:lnTo>
                  <a:lnTo>
                    <a:pt x="376" y="297"/>
                  </a:lnTo>
                  <a:lnTo>
                    <a:pt x="347" y="287"/>
                  </a:lnTo>
                  <a:lnTo>
                    <a:pt x="321" y="272"/>
                  </a:lnTo>
                  <a:lnTo>
                    <a:pt x="299" y="253"/>
                  </a:lnTo>
                  <a:lnTo>
                    <a:pt x="175" y="315"/>
                  </a:lnTo>
                  <a:lnTo>
                    <a:pt x="295" y="1280"/>
                  </a:lnTo>
                  <a:lnTo>
                    <a:pt x="316" y="1291"/>
                  </a:lnTo>
                  <a:lnTo>
                    <a:pt x="333" y="1307"/>
                  </a:lnTo>
                  <a:lnTo>
                    <a:pt x="346" y="1326"/>
                  </a:lnTo>
                  <a:lnTo>
                    <a:pt x="353" y="1348"/>
                  </a:lnTo>
                  <a:lnTo>
                    <a:pt x="356" y="1372"/>
                  </a:lnTo>
                  <a:lnTo>
                    <a:pt x="361" y="1431"/>
                  </a:lnTo>
                  <a:lnTo>
                    <a:pt x="373" y="1489"/>
                  </a:lnTo>
                  <a:lnTo>
                    <a:pt x="392" y="1544"/>
                  </a:lnTo>
                  <a:lnTo>
                    <a:pt x="417" y="1596"/>
                  </a:lnTo>
                  <a:lnTo>
                    <a:pt x="448" y="1643"/>
                  </a:lnTo>
                  <a:lnTo>
                    <a:pt x="487" y="1686"/>
                  </a:lnTo>
                  <a:lnTo>
                    <a:pt x="529" y="1723"/>
                  </a:lnTo>
                  <a:lnTo>
                    <a:pt x="577" y="1755"/>
                  </a:lnTo>
                  <a:lnTo>
                    <a:pt x="627" y="1781"/>
                  </a:lnTo>
                  <a:lnTo>
                    <a:pt x="682" y="1800"/>
                  </a:lnTo>
                  <a:lnTo>
                    <a:pt x="740" y="1812"/>
                  </a:lnTo>
                  <a:lnTo>
                    <a:pt x="800" y="1816"/>
                  </a:lnTo>
                  <a:lnTo>
                    <a:pt x="861" y="1812"/>
                  </a:lnTo>
                  <a:lnTo>
                    <a:pt x="918" y="1800"/>
                  </a:lnTo>
                  <a:lnTo>
                    <a:pt x="972" y="1781"/>
                  </a:lnTo>
                  <a:lnTo>
                    <a:pt x="1024" y="1755"/>
                  </a:lnTo>
                  <a:lnTo>
                    <a:pt x="1071" y="1723"/>
                  </a:lnTo>
                  <a:lnTo>
                    <a:pt x="1114" y="1686"/>
                  </a:lnTo>
                  <a:lnTo>
                    <a:pt x="1151" y="1643"/>
                  </a:lnTo>
                  <a:lnTo>
                    <a:pt x="1183" y="1596"/>
                  </a:lnTo>
                  <a:lnTo>
                    <a:pt x="1209" y="1544"/>
                  </a:lnTo>
                  <a:lnTo>
                    <a:pt x="1227" y="1489"/>
                  </a:lnTo>
                  <a:lnTo>
                    <a:pt x="1240" y="1431"/>
                  </a:lnTo>
                  <a:lnTo>
                    <a:pt x="1243" y="1372"/>
                  </a:lnTo>
                  <a:lnTo>
                    <a:pt x="1246" y="1348"/>
                  </a:lnTo>
                  <a:lnTo>
                    <a:pt x="1255" y="1326"/>
                  </a:lnTo>
                  <a:lnTo>
                    <a:pt x="1268" y="1307"/>
                  </a:lnTo>
                  <a:lnTo>
                    <a:pt x="1285" y="1291"/>
                  </a:lnTo>
                  <a:lnTo>
                    <a:pt x="1305" y="1280"/>
                  </a:lnTo>
                  <a:lnTo>
                    <a:pt x="1426" y="315"/>
                  </a:lnTo>
                  <a:lnTo>
                    <a:pt x="1301" y="252"/>
                  </a:lnTo>
                  <a:lnTo>
                    <a:pt x="1278" y="272"/>
                  </a:lnTo>
                  <a:lnTo>
                    <a:pt x="1252" y="287"/>
                  </a:lnTo>
                  <a:lnTo>
                    <a:pt x="1224" y="297"/>
                  </a:lnTo>
                  <a:lnTo>
                    <a:pt x="1193" y="299"/>
                  </a:lnTo>
                  <a:lnTo>
                    <a:pt x="1159" y="296"/>
                  </a:lnTo>
                  <a:lnTo>
                    <a:pt x="1127" y="284"/>
                  </a:lnTo>
                  <a:lnTo>
                    <a:pt x="1098" y="267"/>
                  </a:lnTo>
                  <a:lnTo>
                    <a:pt x="1075" y="244"/>
                  </a:lnTo>
                  <a:lnTo>
                    <a:pt x="1057" y="216"/>
                  </a:lnTo>
                  <a:lnTo>
                    <a:pt x="1047" y="184"/>
                  </a:lnTo>
                  <a:lnTo>
                    <a:pt x="1043" y="150"/>
                  </a:lnTo>
                  <a:lnTo>
                    <a:pt x="1047" y="116"/>
                  </a:lnTo>
                  <a:lnTo>
                    <a:pt x="1057" y="84"/>
                  </a:lnTo>
                  <a:lnTo>
                    <a:pt x="1075" y="57"/>
                  </a:lnTo>
                  <a:lnTo>
                    <a:pt x="1098" y="32"/>
                  </a:lnTo>
                  <a:lnTo>
                    <a:pt x="1127" y="15"/>
                  </a:lnTo>
                  <a:lnTo>
                    <a:pt x="1159" y="4"/>
                  </a:lnTo>
                  <a:lnTo>
                    <a:pt x="1193" y="0"/>
                  </a:lnTo>
                  <a:lnTo>
                    <a:pt x="1227" y="4"/>
                  </a:lnTo>
                  <a:lnTo>
                    <a:pt x="1259" y="15"/>
                  </a:lnTo>
                  <a:lnTo>
                    <a:pt x="1286" y="32"/>
                  </a:lnTo>
                  <a:lnTo>
                    <a:pt x="1309" y="57"/>
                  </a:lnTo>
                  <a:lnTo>
                    <a:pt x="1327" y="84"/>
                  </a:lnTo>
                  <a:lnTo>
                    <a:pt x="1339" y="116"/>
                  </a:lnTo>
                  <a:lnTo>
                    <a:pt x="1342" y="150"/>
                  </a:lnTo>
                  <a:lnTo>
                    <a:pt x="1342" y="154"/>
                  </a:lnTo>
                  <a:lnTo>
                    <a:pt x="1341" y="158"/>
                  </a:lnTo>
                  <a:lnTo>
                    <a:pt x="1341" y="162"/>
                  </a:lnTo>
                  <a:lnTo>
                    <a:pt x="1500" y="242"/>
                  </a:lnTo>
                  <a:lnTo>
                    <a:pt x="1513" y="251"/>
                  </a:lnTo>
                  <a:lnTo>
                    <a:pt x="1522" y="262"/>
                  </a:lnTo>
                  <a:lnTo>
                    <a:pt x="1527" y="276"/>
                  </a:lnTo>
                  <a:lnTo>
                    <a:pt x="1529" y="292"/>
                  </a:lnTo>
                  <a:lnTo>
                    <a:pt x="1403" y="1295"/>
                  </a:lnTo>
                  <a:lnTo>
                    <a:pt x="1418" y="1309"/>
                  </a:lnTo>
                  <a:lnTo>
                    <a:pt x="1431" y="1329"/>
                  </a:lnTo>
                  <a:lnTo>
                    <a:pt x="1439" y="1349"/>
                  </a:lnTo>
                  <a:lnTo>
                    <a:pt x="1443" y="1372"/>
                  </a:lnTo>
                  <a:lnTo>
                    <a:pt x="1437" y="1443"/>
                  </a:lnTo>
                  <a:lnTo>
                    <a:pt x="1426" y="1512"/>
                  </a:lnTo>
                  <a:lnTo>
                    <a:pt x="1408" y="1579"/>
                  </a:lnTo>
                  <a:lnTo>
                    <a:pt x="1381" y="1643"/>
                  </a:lnTo>
                  <a:lnTo>
                    <a:pt x="1349" y="1702"/>
                  </a:lnTo>
                  <a:lnTo>
                    <a:pt x="1312" y="1759"/>
                  </a:lnTo>
                  <a:lnTo>
                    <a:pt x="1268" y="1810"/>
                  </a:lnTo>
                  <a:lnTo>
                    <a:pt x="1219" y="1857"/>
                  </a:lnTo>
                  <a:lnTo>
                    <a:pt x="1165" y="1898"/>
                  </a:lnTo>
                  <a:lnTo>
                    <a:pt x="1107" y="1932"/>
                  </a:lnTo>
                  <a:lnTo>
                    <a:pt x="1046" y="1962"/>
                  </a:lnTo>
                  <a:lnTo>
                    <a:pt x="980" y="1985"/>
                  </a:lnTo>
                  <a:lnTo>
                    <a:pt x="912" y="2001"/>
                  </a:lnTo>
                  <a:lnTo>
                    <a:pt x="841" y="2010"/>
                  </a:lnTo>
                  <a:lnTo>
                    <a:pt x="834" y="2074"/>
                  </a:lnTo>
                  <a:lnTo>
                    <a:pt x="820" y="2134"/>
                  </a:lnTo>
                  <a:lnTo>
                    <a:pt x="803" y="2191"/>
                  </a:lnTo>
                  <a:lnTo>
                    <a:pt x="784" y="2243"/>
                  </a:lnTo>
                  <a:lnTo>
                    <a:pt x="760" y="2292"/>
                  </a:lnTo>
                  <a:lnTo>
                    <a:pt x="733" y="2337"/>
                  </a:lnTo>
                  <a:lnTo>
                    <a:pt x="705" y="2380"/>
                  </a:lnTo>
                  <a:lnTo>
                    <a:pt x="674" y="2418"/>
                  </a:lnTo>
                  <a:lnTo>
                    <a:pt x="642" y="2455"/>
                  </a:lnTo>
                  <a:lnTo>
                    <a:pt x="608" y="2490"/>
                  </a:lnTo>
                  <a:lnTo>
                    <a:pt x="573" y="2521"/>
                  </a:lnTo>
                  <a:lnTo>
                    <a:pt x="537" y="2552"/>
                  </a:lnTo>
                  <a:lnTo>
                    <a:pt x="501" y="2580"/>
                  </a:lnTo>
                  <a:lnTo>
                    <a:pt x="465" y="2607"/>
                  </a:lnTo>
                  <a:lnTo>
                    <a:pt x="428" y="2633"/>
                  </a:lnTo>
                  <a:lnTo>
                    <a:pt x="393" y="2657"/>
                  </a:lnTo>
                  <a:lnTo>
                    <a:pt x="353" y="2684"/>
                  </a:lnTo>
                  <a:lnTo>
                    <a:pt x="316" y="2711"/>
                  </a:lnTo>
                  <a:lnTo>
                    <a:pt x="280" y="2738"/>
                  </a:lnTo>
                  <a:lnTo>
                    <a:pt x="247" y="2764"/>
                  </a:lnTo>
                  <a:lnTo>
                    <a:pt x="216" y="2792"/>
                  </a:lnTo>
                  <a:lnTo>
                    <a:pt x="188" y="2820"/>
                  </a:lnTo>
                  <a:lnTo>
                    <a:pt x="163" y="2850"/>
                  </a:lnTo>
                  <a:lnTo>
                    <a:pt x="143" y="2881"/>
                  </a:lnTo>
                  <a:lnTo>
                    <a:pt x="125" y="2915"/>
                  </a:lnTo>
                  <a:lnTo>
                    <a:pt x="112" y="2951"/>
                  </a:lnTo>
                  <a:lnTo>
                    <a:pt x="103" y="2990"/>
                  </a:lnTo>
                  <a:lnTo>
                    <a:pt x="99" y="3032"/>
                  </a:lnTo>
                  <a:lnTo>
                    <a:pt x="100" y="3077"/>
                  </a:lnTo>
                  <a:lnTo>
                    <a:pt x="108" y="3159"/>
                  </a:lnTo>
                  <a:lnTo>
                    <a:pt x="121" y="3235"/>
                  </a:lnTo>
                  <a:lnTo>
                    <a:pt x="135" y="3305"/>
                  </a:lnTo>
                  <a:lnTo>
                    <a:pt x="153" y="3370"/>
                  </a:lnTo>
                  <a:lnTo>
                    <a:pt x="173" y="3429"/>
                  </a:lnTo>
                  <a:lnTo>
                    <a:pt x="198" y="3483"/>
                  </a:lnTo>
                  <a:lnTo>
                    <a:pt x="224" y="3532"/>
                  </a:lnTo>
                  <a:lnTo>
                    <a:pt x="253" y="3577"/>
                  </a:lnTo>
                  <a:lnTo>
                    <a:pt x="284" y="3617"/>
                  </a:lnTo>
                  <a:lnTo>
                    <a:pt x="317" y="3654"/>
                  </a:lnTo>
                  <a:lnTo>
                    <a:pt x="355" y="3685"/>
                  </a:lnTo>
                  <a:lnTo>
                    <a:pt x="392" y="3713"/>
                  </a:lnTo>
                  <a:lnTo>
                    <a:pt x="433" y="3739"/>
                  </a:lnTo>
                  <a:lnTo>
                    <a:pt x="474" y="3760"/>
                  </a:lnTo>
                  <a:lnTo>
                    <a:pt x="519" y="3779"/>
                  </a:lnTo>
                  <a:lnTo>
                    <a:pt x="564" y="3794"/>
                  </a:lnTo>
                  <a:lnTo>
                    <a:pt x="611" y="3807"/>
                  </a:lnTo>
                  <a:lnTo>
                    <a:pt x="660" y="3817"/>
                  </a:lnTo>
                  <a:lnTo>
                    <a:pt x="710" y="3825"/>
                  </a:lnTo>
                  <a:lnTo>
                    <a:pt x="762" y="3831"/>
                  </a:lnTo>
                  <a:lnTo>
                    <a:pt x="813" y="3835"/>
                  </a:lnTo>
                  <a:lnTo>
                    <a:pt x="867" y="3838"/>
                  </a:lnTo>
                  <a:lnTo>
                    <a:pt x="921" y="3840"/>
                  </a:lnTo>
                  <a:lnTo>
                    <a:pt x="976" y="3840"/>
                  </a:lnTo>
                  <a:lnTo>
                    <a:pt x="1032" y="3839"/>
                  </a:lnTo>
                  <a:lnTo>
                    <a:pt x="1088" y="3839"/>
                  </a:lnTo>
                  <a:lnTo>
                    <a:pt x="1145" y="3837"/>
                  </a:lnTo>
                  <a:lnTo>
                    <a:pt x="1202" y="3835"/>
                  </a:lnTo>
                  <a:lnTo>
                    <a:pt x="1313" y="3831"/>
                  </a:lnTo>
                  <a:lnTo>
                    <a:pt x="1422" y="3830"/>
                  </a:lnTo>
                  <a:lnTo>
                    <a:pt x="1494" y="3828"/>
                  </a:lnTo>
                  <a:lnTo>
                    <a:pt x="1563" y="3820"/>
                  </a:lnTo>
                  <a:lnTo>
                    <a:pt x="1628" y="3807"/>
                  </a:lnTo>
                  <a:lnTo>
                    <a:pt x="1688" y="3790"/>
                  </a:lnTo>
                  <a:lnTo>
                    <a:pt x="1743" y="3769"/>
                  </a:lnTo>
                  <a:lnTo>
                    <a:pt x="1796" y="3743"/>
                  </a:lnTo>
                  <a:lnTo>
                    <a:pt x="1845" y="3713"/>
                  </a:lnTo>
                  <a:lnTo>
                    <a:pt x="1890" y="3680"/>
                  </a:lnTo>
                  <a:lnTo>
                    <a:pt x="1931" y="3644"/>
                  </a:lnTo>
                  <a:lnTo>
                    <a:pt x="1969" y="3605"/>
                  </a:lnTo>
                  <a:lnTo>
                    <a:pt x="2005" y="3563"/>
                  </a:lnTo>
                  <a:lnTo>
                    <a:pt x="2037" y="3519"/>
                  </a:lnTo>
                  <a:lnTo>
                    <a:pt x="2066" y="3473"/>
                  </a:lnTo>
                  <a:lnTo>
                    <a:pt x="2093" y="3424"/>
                  </a:lnTo>
                  <a:lnTo>
                    <a:pt x="2117" y="3374"/>
                  </a:lnTo>
                  <a:lnTo>
                    <a:pt x="2138" y="3324"/>
                  </a:lnTo>
                  <a:lnTo>
                    <a:pt x="2157" y="3271"/>
                  </a:lnTo>
                  <a:lnTo>
                    <a:pt x="2174" y="3219"/>
                  </a:lnTo>
                  <a:lnTo>
                    <a:pt x="2189" y="3165"/>
                  </a:lnTo>
                  <a:lnTo>
                    <a:pt x="2202" y="3111"/>
                  </a:lnTo>
                  <a:lnTo>
                    <a:pt x="2212" y="3057"/>
                  </a:lnTo>
                  <a:lnTo>
                    <a:pt x="2222" y="3004"/>
                  </a:lnTo>
                  <a:lnTo>
                    <a:pt x="2230" y="2951"/>
                  </a:lnTo>
                  <a:lnTo>
                    <a:pt x="2236" y="2899"/>
                  </a:lnTo>
                  <a:lnTo>
                    <a:pt x="2242" y="2849"/>
                  </a:lnTo>
                  <a:lnTo>
                    <a:pt x="2245" y="2798"/>
                  </a:lnTo>
                  <a:lnTo>
                    <a:pt x="2202" y="2787"/>
                  </a:lnTo>
                  <a:lnTo>
                    <a:pt x="2161" y="2768"/>
                  </a:lnTo>
                  <a:lnTo>
                    <a:pt x="2123" y="2743"/>
                  </a:lnTo>
                  <a:lnTo>
                    <a:pt x="2090" y="2714"/>
                  </a:lnTo>
                  <a:lnTo>
                    <a:pt x="2060" y="2679"/>
                  </a:lnTo>
                  <a:lnTo>
                    <a:pt x="2037" y="2640"/>
                  </a:lnTo>
                  <a:lnTo>
                    <a:pt x="2021" y="2599"/>
                  </a:lnTo>
                  <a:lnTo>
                    <a:pt x="2010" y="2554"/>
                  </a:lnTo>
                  <a:lnTo>
                    <a:pt x="2007" y="2507"/>
                  </a:lnTo>
                  <a:lnTo>
                    <a:pt x="2010" y="2459"/>
                  </a:lnTo>
                  <a:lnTo>
                    <a:pt x="2022" y="2413"/>
                  </a:lnTo>
                  <a:lnTo>
                    <a:pt x="2040" y="2371"/>
                  </a:lnTo>
                  <a:lnTo>
                    <a:pt x="2063" y="2331"/>
                  </a:lnTo>
                  <a:lnTo>
                    <a:pt x="2094" y="2296"/>
                  </a:lnTo>
                  <a:lnTo>
                    <a:pt x="2129" y="2267"/>
                  </a:lnTo>
                  <a:lnTo>
                    <a:pt x="2167" y="2242"/>
                  </a:lnTo>
                  <a:lnTo>
                    <a:pt x="2209" y="2224"/>
                  </a:lnTo>
                  <a:lnTo>
                    <a:pt x="2256" y="2213"/>
                  </a:lnTo>
                  <a:lnTo>
                    <a:pt x="2303" y="2209"/>
                  </a:lnTo>
                  <a:lnTo>
                    <a:pt x="2352" y="2213"/>
                  </a:lnTo>
                  <a:lnTo>
                    <a:pt x="2398" y="2224"/>
                  </a:lnTo>
                  <a:lnTo>
                    <a:pt x="2441" y="2242"/>
                  </a:lnTo>
                  <a:lnTo>
                    <a:pt x="2479" y="2267"/>
                  </a:lnTo>
                  <a:lnTo>
                    <a:pt x="2514" y="2296"/>
                  </a:lnTo>
                  <a:lnTo>
                    <a:pt x="2543" y="2331"/>
                  </a:lnTo>
                  <a:lnTo>
                    <a:pt x="2568" y="2371"/>
                  </a:lnTo>
                  <a:lnTo>
                    <a:pt x="2586" y="2413"/>
                  </a:lnTo>
                  <a:lnTo>
                    <a:pt x="2597" y="2459"/>
                  </a:lnTo>
                  <a:lnTo>
                    <a:pt x="2601" y="2507"/>
                  </a:lnTo>
                  <a:lnTo>
                    <a:pt x="2597" y="2552"/>
                  </a:lnTo>
                  <a:lnTo>
                    <a:pt x="2588" y="2594"/>
                  </a:lnTo>
                  <a:lnTo>
                    <a:pt x="2573" y="2634"/>
                  </a:lnTo>
                  <a:lnTo>
                    <a:pt x="2551" y="2671"/>
                  </a:lnTo>
                  <a:lnTo>
                    <a:pt x="2525" y="2705"/>
                  </a:lnTo>
                  <a:lnTo>
                    <a:pt x="2496" y="2733"/>
                  </a:lnTo>
                  <a:lnTo>
                    <a:pt x="2461" y="2759"/>
                  </a:lnTo>
                  <a:lnTo>
                    <a:pt x="2424" y="2778"/>
                  </a:lnTo>
                  <a:lnTo>
                    <a:pt x="2384" y="2793"/>
                  </a:lnTo>
                  <a:lnTo>
                    <a:pt x="2341" y="2801"/>
                  </a:lnTo>
                  <a:lnTo>
                    <a:pt x="2330" y="2910"/>
                  </a:lnTo>
                  <a:lnTo>
                    <a:pt x="2315" y="3014"/>
                  </a:lnTo>
                  <a:lnTo>
                    <a:pt x="2297" y="3113"/>
                  </a:lnTo>
                  <a:lnTo>
                    <a:pt x="2275" y="3206"/>
                  </a:lnTo>
                  <a:lnTo>
                    <a:pt x="2248" y="3293"/>
                  </a:lnTo>
                  <a:lnTo>
                    <a:pt x="2218" y="3374"/>
                  </a:lnTo>
                  <a:lnTo>
                    <a:pt x="2186" y="3451"/>
                  </a:lnTo>
                  <a:lnTo>
                    <a:pt x="2149" y="3522"/>
                  </a:lnTo>
                  <a:lnTo>
                    <a:pt x="2108" y="3586"/>
                  </a:lnTo>
                  <a:lnTo>
                    <a:pt x="2064" y="3645"/>
                  </a:lnTo>
                  <a:lnTo>
                    <a:pt x="2017" y="3699"/>
                  </a:lnTo>
                  <a:lnTo>
                    <a:pt x="1965" y="3748"/>
                  </a:lnTo>
                  <a:lnTo>
                    <a:pt x="1910" y="3790"/>
                  </a:lnTo>
                  <a:lnTo>
                    <a:pt x="1851" y="3828"/>
                  </a:lnTo>
                  <a:lnTo>
                    <a:pt x="1789" y="3858"/>
                  </a:lnTo>
                  <a:lnTo>
                    <a:pt x="1723" y="3884"/>
                  </a:lnTo>
                  <a:lnTo>
                    <a:pt x="1653" y="3903"/>
                  </a:lnTo>
                  <a:lnTo>
                    <a:pt x="1580" y="3918"/>
                  </a:lnTo>
                  <a:lnTo>
                    <a:pt x="1503" y="3927"/>
                  </a:lnTo>
                  <a:lnTo>
                    <a:pt x="1422" y="3929"/>
                  </a:lnTo>
                  <a:lnTo>
                    <a:pt x="1315" y="3932"/>
                  </a:lnTo>
                  <a:lnTo>
                    <a:pt x="1205" y="3934"/>
                  </a:lnTo>
                  <a:lnTo>
                    <a:pt x="1092" y="3938"/>
                  </a:lnTo>
                  <a:lnTo>
                    <a:pt x="978" y="3939"/>
                  </a:lnTo>
                  <a:lnTo>
                    <a:pt x="922" y="3939"/>
                  </a:lnTo>
                  <a:lnTo>
                    <a:pt x="867" y="3938"/>
                  </a:lnTo>
                  <a:lnTo>
                    <a:pt x="812" y="3934"/>
                  </a:lnTo>
                  <a:lnTo>
                    <a:pt x="758" y="3930"/>
                  </a:lnTo>
                  <a:lnTo>
                    <a:pt x="704" y="3924"/>
                  </a:lnTo>
                  <a:lnTo>
                    <a:pt x="651" y="3915"/>
                  </a:lnTo>
                  <a:lnTo>
                    <a:pt x="600" y="3905"/>
                  </a:lnTo>
                  <a:lnTo>
                    <a:pt x="549" y="3892"/>
                  </a:lnTo>
                  <a:lnTo>
                    <a:pt x="500" y="3876"/>
                  </a:lnTo>
                  <a:lnTo>
                    <a:pt x="452" y="3858"/>
                  </a:lnTo>
                  <a:lnTo>
                    <a:pt x="405" y="3837"/>
                  </a:lnTo>
                  <a:lnTo>
                    <a:pt x="361" y="3811"/>
                  </a:lnTo>
                  <a:lnTo>
                    <a:pt x="317" y="3783"/>
                  </a:lnTo>
                  <a:lnTo>
                    <a:pt x="276" y="3751"/>
                  </a:lnTo>
                  <a:lnTo>
                    <a:pt x="238" y="3715"/>
                  </a:lnTo>
                  <a:lnTo>
                    <a:pt x="202" y="3675"/>
                  </a:lnTo>
                  <a:lnTo>
                    <a:pt x="168" y="3630"/>
                  </a:lnTo>
                  <a:lnTo>
                    <a:pt x="136" y="3580"/>
                  </a:lnTo>
                  <a:lnTo>
                    <a:pt x="108" y="3526"/>
                  </a:lnTo>
                  <a:lnTo>
                    <a:pt x="82" y="3467"/>
                  </a:lnTo>
                  <a:lnTo>
                    <a:pt x="59" y="3402"/>
                  </a:lnTo>
                  <a:lnTo>
                    <a:pt x="40" y="3332"/>
                  </a:lnTo>
                  <a:lnTo>
                    <a:pt x="24" y="3256"/>
                  </a:lnTo>
                  <a:lnTo>
                    <a:pt x="12" y="3174"/>
                  </a:lnTo>
                  <a:lnTo>
                    <a:pt x="3" y="3086"/>
                  </a:lnTo>
                  <a:lnTo>
                    <a:pt x="0" y="3035"/>
                  </a:lnTo>
                  <a:lnTo>
                    <a:pt x="4" y="2987"/>
                  </a:lnTo>
                  <a:lnTo>
                    <a:pt x="12" y="2942"/>
                  </a:lnTo>
                  <a:lnTo>
                    <a:pt x="24" y="2901"/>
                  </a:lnTo>
                  <a:lnTo>
                    <a:pt x="40" y="2863"/>
                  </a:lnTo>
                  <a:lnTo>
                    <a:pt x="60" y="2827"/>
                  </a:lnTo>
                  <a:lnTo>
                    <a:pt x="83" y="2793"/>
                  </a:lnTo>
                  <a:lnTo>
                    <a:pt x="109" y="2761"/>
                  </a:lnTo>
                  <a:lnTo>
                    <a:pt x="137" y="2732"/>
                  </a:lnTo>
                  <a:lnTo>
                    <a:pt x="167" y="2703"/>
                  </a:lnTo>
                  <a:lnTo>
                    <a:pt x="199" y="2676"/>
                  </a:lnTo>
                  <a:lnTo>
                    <a:pt x="233" y="2651"/>
                  </a:lnTo>
                  <a:lnTo>
                    <a:pt x="267" y="2625"/>
                  </a:lnTo>
                  <a:lnTo>
                    <a:pt x="302" y="2601"/>
                  </a:lnTo>
                  <a:lnTo>
                    <a:pt x="337" y="2576"/>
                  </a:lnTo>
                  <a:lnTo>
                    <a:pt x="376" y="2548"/>
                  </a:lnTo>
                  <a:lnTo>
                    <a:pt x="416" y="2520"/>
                  </a:lnTo>
                  <a:lnTo>
                    <a:pt x="455" y="2491"/>
                  </a:lnTo>
                  <a:lnTo>
                    <a:pt x="492" y="2461"/>
                  </a:lnTo>
                  <a:lnTo>
                    <a:pt x="529" y="2428"/>
                  </a:lnTo>
                  <a:lnTo>
                    <a:pt x="564" y="2395"/>
                  </a:lnTo>
                  <a:lnTo>
                    <a:pt x="597" y="2359"/>
                  </a:lnTo>
                  <a:lnTo>
                    <a:pt x="628" y="2319"/>
                  </a:lnTo>
                  <a:lnTo>
                    <a:pt x="656" y="2278"/>
                  </a:lnTo>
                  <a:lnTo>
                    <a:pt x="681" y="2232"/>
                  </a:lnTo>
                  <a:lnTo>
                    <a:pt x="703" y="2183"/>
                  </a:lnTo>
                  <a:lnTo>
                    <a:pt x="721" y="2129"/>
                  </a:lnTo>
                  <a:lnTo>
                    <a:pt x="735" y="2071"/>
                  </a:lnTo>
                  <a:lnTo>
                    <a:pt x="744" y="2008"/>
                  </a:lnTo>
                  <a:lnTo>
                    <a:pt x="674" y="1998"/>
                  </a:lnTo>
                  <a:lnTo>
                    <a:pt x="609" y="1981"/>
                  </a:lnTo>
                  <a:lnTo>
                    <a:pt x="545" y="1958"/>
                  </a:lnTo>
                  <a:lnTo>
                    <a:pt x="484" y="1929"/>
                  </a:lnTo>
                  <a:lnTo>
                    <a:pt x="428" y="1893"/>
                  </a:lnTo>
                  <a:lnTo>
                    <a:pt x="376" y="1852"/>
                  </a:lnTo>
                  <a:lnTo>
                    <a:pt x="328" y="1805"/>
                  </a:lnTo>
                  <a:lnTo>
                    <a:pt x="285" y="1754"/>
                  </a:lnTo>
                  <a:lnTo>
                    <a:pt x="248" y="1699"/>
                  </a:lnTo>
                  <a:lnTo>
                    <a:pt x="217" y="1640"/>
                  </a:lnTo>
                  <a:lnTo>
                    <a:pt x="191" y="1577"/>
                  </a:lnTo>
                  <a:lnTo>
                    <a:pt x="173" y="1511"/>
                  </a:lnTo>
                  <a:lnTo>
                    <a:pt x="162" y="1443"/>
                  </a:lnTo>
                  <a:lnTo>
                    <a:pt x="158" y="1372"/>
                  </a:lnTo>
                  <a:lnTo>
                    <a:pt x="161" y="1349"/>
                  </a:lnTo>
                  <a:lnTo>
                    <a:pt x="168" y="1327"/>
                  </a:lnTo>
                  <a:lnTo>
                    <a:pt x="181" y="1309"/>
                  </a:lnTo>
                  <a:lnTo>
                    <a:pt x="198" y="1294"/>
                  </a:lnTo>
                  <a:lnTo>
                    <a:pt x="72" y="292"/>
                  </a:lnTo>
                  <a:lnTo>
                    <a:pt x="73" y="276"/>
                  </a:lnTo>
                  <a:lnTo>
                    <a:pt x="77" y="262"/>
                  </a:lnTo>
                  <a:lnTo>
                    <a:pt x="86" y="251"/>
                  </a:lnTo>
                  <a:lnTo>
                    <a:pt x="99" y="242"/>
                  </a:lnTo>
                  <a:lnTo>
                    <a:pt x="259" y="162"/>
                  </a:lnTo>
                  <a:lnTo>
                    <a:pt x="258" y="158"/>
                  </a:lnTo>
                  <a:lnTo>
                    <a:pt x="258" y="154"/>
                  </a:lnTo>
                  <a:lnTo>
                    <a:pt x="257" y="150"/>
                  </a:lnTo>
                  <a:lnTo>
                    <a:pt x="261" y="116"/>
                  </a:lnTo>
                  <a:lnTo>
                    <a:pt x="272" y="84"/>
                  </a:lnTo>
                  <a:lnTo>
                    <a:pt x="290" y="57"/>
                  </a:lnTo>
                  <a:lnTo>
                    <a:pt x="313" y="32"/>
                  </a:lnTo>
                  <a:lnTo>
                    <a:pt x="342" y="15"/>
                  </a:lnTo>
                  <a:lnTo>
                    <a:pt x="373" y="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0499DE"/>
            </a:solidFill>
            <a:ln w="0">
              <a:solidFill>
                <a:srgbClr val="0499DE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7" name="Title 8">
            <a:extLst>
              <a:ext uri="{FF2B5EF4-FFF2-40B4-BE49-F238E27FC236}">
                <a16:creationId xmlns:a16="http://schemas.microsoft.com/office/drawing/2014/main" id="{9DA0B563-C523-1048-8212-A8EAB0CCC645}"/>
              </a:ext>
            </a:extLst>
          </p:cNvPr>
          <p:cNvSpPr txBox="1">
            <a:spLocks/>
          </p:cNvSpPr>
          <p:nvPr/>
        </p:nvSpPr>
        <p:spPr>
          <a:xfrm>
            <a:off x="455387" y="1688950"/>
            <a:ext cx="3397972" cy="622552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Business use case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136A9409-DF32-2640-B3AE-38901CDD5A1E}"/>
              </a:ext>
            </a:extLst>
          </p:cNvPr>
          <p:cNvSpPr txBox="1">
            <a:spLocks/>
          </p:cNvSpPr>
          <p:nvPr/>
        </p:nvSpPr>
        <p:spPr>
          <a:xfrm>
            <a:off x="4430796" y="1688950"/>
            <a:ext cx="3397972" cy="622552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PROBLEM STATEMENTS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3F690-26B9-8D45-A812-C50F66FA8158}"/>
              </a:ext>
            </a:extLst>
          </p:cNvPr>
          <p:cNvSpPr txBox="1"/>
          <p:nvPr/>
        </p:nvSpPr>
        <p:spPr>
          <a:xfrm>
            <a:off x="6033052" y="1212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1B9B5574-2D64-A64E-B46D-3B890F275467}"/>
              </a:ext>
            </a:extLst>
          </p:cNvPr>
          <p:cNvSpPr txBox="1">
            <a:spLocks/>
          </p:cNvSpPr>
          <p:nvPr/>
        </p:nvSpPr>
        <p:spPr>
          <a:xfrm>
            <a:off x="8442894" y="1688950"/>
            <a:ext cx="3397972" cy="622552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objectives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A204D4-4A07-EC4B-93CC-EBD0ADE4B15A}"/>
              </a:ext>
            </a:extLst>
          </p:cNvPr>
          <p:cNvSpPr txBox="1"/>
          <p:nvPr/>
        </p:nvSpPr>
        <p:spPr>
          <a:xfrm>
            <a:off x="10045150" y="1212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93DE69-9BFC-7241-9009-E2654D06B62B}"/>
              </a:ext>
            </a:extLst>
          </p:cNvPr>
          <p:cNvGrpSpPr/>
          <p:nvPr/>
        </p:nvGrpSpPr>
        <p:grpSpPr>
          <a:xfrm>
            <a:off x="9606883" y="713395"/>
            <a:ext cx="825893" cy="830630"/>
            <a:chOff x="-2292350" y="3246438"/>
            <a:chExt cx="2082800" cy="2092325"/>
          </a:xfrm>
          <a:solidFill>
            <a:srgbClr val="009ADD"/>
          </a:solidFill>
        </p:grpSpPr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45456899-4C22-6148-B5B0-CE18C9CA2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2350" y="3457575"/>
              <a:ext cx="1881188" cy="1881188"/>
            </a:xfrm>
            <a:custGeom>
              <a:avLst/>
              <a:gdLst>
                <a:gd name="T0" fmla="*/ 1994 w 3554"/>
                <a:gd name="T1" fmla="*/ 14 h 3556"/>
                <a:gd name="T2" fmla="*/ 2305 w 3554"/>
                <a:gd name="T3" fmla="*/ 81 h 3556"/>
                <a:gd name="T4" fmla="*/ 2594 w 3554"/>
                <a:gd name="T5" fmla="*/ 198 h 3556"/>
                <a:gd name="T6" fmla="*/ 2613 w 3554"/>
                <a:gd name="T7" fmla="*/ 520 h 3556"/>
                <a:gd name="T8" fmla="*/ 2309 w 3554"/>
                <a:gd name="T9" fmla="*/ 584 h 3556"/>
                <a:gd name="T10" fmla="*/ 2053 w 3554"/>
                <a:gd name="T11" fmla="*/ 501 h 3556"/>
                <a:gd name="T12" fmla="*/ 1777 w 3554"/>
                <a:gd name="T13" fmla="*/ 471 h 3556"/>
                <a:gd name="T14" fmla="*/ 1491 w 3554"/>
                <a:gd name="T15" fmla="*/ 502 h 3556"/>
                <a:gd name="T16" fmla="*/ 1226 w 3554"/>
                <a:gd name="T17" fmla="*/ 592 h 3556"/>
                <a:gd name="T18" fmla="*/ 991 w 3554"/>
                <a:gd name="T19" fmla="*/ 734 h 3556"/>
                <a:gd name="T20" fmla="*/ 791 w 3554"/>
                <a:gd name="T21" fmla="*/ 920 h 3556"/>
                <a:gd name="T22" fmla="*/ 634 w 3554"/>
                <a:gd name="T23" fmla="*/ 1145 h 3556"/>
                <a:gd name="T24" fmla="*/ 526 w 3554"/>
                <a:gd name="T25" fmla="*/ 1401 h 3556"/>
                <a:gd name="T26" fmla="*/ 474 w 3554"/>
                <a:gd name="T27" fmla="*/ 1680 h 3556"/>
                <a:gd name="T28" fmla="*/ 485 w 3554"/>
                <a:gd name="T29" fmla="*/ 1971 h 3556"/>
                <a:gd name="T30" fmla="*/ 556 w 3554"/>
                <a:gd name="T31" fmla="*/ 2244 h 3556"/>
                <a:gd name="T32" fmla="*/ 681 w 3554"/>
                <a:gd name="T33" fmla="*/ 2490 h 3556"/>
                <a:gd name="T34" fmla="*/ 854 w 3554"/>
                <a:gd name="T35" fmla="*/ 2702 h 3556"/>
                <a:gd name="T36" fmla="*/ 1066 w 3554"/>
                <a:gd name="T37" fmla="*/ 2874 h 3556"/>
                <a:gd name="T38" fmla="*/ 1312 w 3554"/>
                <a:gd name="T39" fmla="*/ 2999 h 3556"/>
                <a:gd name="T40" fmla="*/ 1585 w 3554"/>
                <a:gd name="T41" fmla="*/ 3071 h 3556"/>
                <a:gd name="T42" fmla="*/ 1876 w 3554"/>
                <a:gd name="T43" fmla="*/ 3082 h 3556"/>
                <a:gd name="T44" fmla="*/ 2155 w 3554"/>
                <a:gd name="T45" fmla="*/ 3029 h 3556"/>
                <a:gd name="T46" fmla="*/ 2411 w 3554"/>
                <a:gd name="T47" fmla="*/ 2922 h 3556"/>
                <a:gd name="T48" fmla="*/ 2634 w 3554"/>
                <a:gd name="T49" fmla="*/ 2765 h 3556"/>
                <a:gd name="T50" fmla="*/ 2822 w 3554"/>
                <a:gd name="T51" fmla="*/ 2564 h 3556"/>
                <a:gd name="T52" fmla="*/ 2962 w 3554"/>
                <a:gd name="T53" fmla="*/ 2329 h 3556"/>
                <a:gd name="T54" fmla="*/ 3052 w 3554"/>
                <a:gd name="T55" fmla="*/ 2065 h 3556"/>
                <a:gd name="T56" fmla="*/ 3085 w 3554"/>
                <a:gd name="T57" fmla="*/ 1778 h 3556"/>
                <a:gd name="T58" fmla="*/ 3055 w 3554"/>
                <a:gd name="T59" fmla="*/ 1503 h 3556"/>
                <a:gd name="T60" fmla="*/ 2972 w 3554"/>
                <a:gd name="T61" fmla="*/ 1247 h 3556"/>
                <a:gd name="T62" fmla="*/ 3051 w 3554"/>
                <a:gd name="T63" fmla="*/ 927 h 3556"/>
                <a:gd name="T64" fmla="*/ 3325 w 3554"/>
                <a:gd name="T65" fmla="*/ 945 h 3556"/>
                <a:gd name="T66" fmla="*/ 3435 w 3554"/>
                <a:gd name="T67" fmla="*/ 1136 h 3556"/>
                <a:gd name="T68" fmla="*/ 3524 w 3554"/>
                <a:gd name="T69" fmla="*/ 1446 h 3556"/>
                <a:gd name="T70" fmla="*/ 3554 w 3554"/>
                <a:gd name="T71" fmla="*/ 1778 h 3556"/>
                <a:gd name="T72" fmla="*/ 3522 w 3554"/>
                <a:gd name="T73" fmla="*/ 2122 h 3556"/>
                <a:gd name="T74" fmla="*/ 3426 w 3554"/>
                <a:gd name="T75" fmla="*/ 2444 h 3556"/>
                <a:gd name="T76" fmla="*/ 3273 w 3554"/>
                <a:gd name="T77" fmla="*/ 2737 h 3556"/>
                <a:gd name="T78" fmla="*/ 3073 w 3554"/>
                <a:gd name="T79" fmla="*/ 2995 h 3556"/>
                <a:gd name="T80" fmla="*/ 2827 w 3554"/>
                <a:gd name="T81" fmla="*/ 3213 h 3556"/>
                <a:gd name="T82" fmla="*/ 2544 w 3554"/>
                <a:gd name="T83" fmla="*/ 3382 h 3556"/>
                <a:gd name="T84" fmla="*/ 2232 w 3554"/>
                <a:gd name="T85" fmla="*/ 3497 h 3556"/>
                <a:gd name="T86" fmla="*/ 1894 w 3554"/>
                <a:gd name="T87" fmla="*/ 3553 h 3556"/>
                <a:gd name="T88" fmla="*/ 1545 w 3554"/>
                <a:gd name="T89" fmla="*/ 3541 h 3556"/>
                <a:gd name="T90" fmla="*/ 1215 w 3554"/>
                <a:gd name="T91" fmla="*/ 3465 h 3556"/>
                <a:gd name="T92" fmla="*/ 911 w 3554"/>
                <a:gd name="T93" fmla="*/ 3332 h 3556"/>
                <a:gd name="T94" fmla="*/ 641 w 3554"/>
                <a:gd name="T95" fmla="*/ 3145 h 3556"/>
                <a:gd name="T96" fmla="*/ 409 w 3554"/>
                <a:gd name="T97" fmla="*/ 2914 h 3556"/>
                <a:gd name="T98" fmla="*/ 225 w 3554"/>
                <a:gd name="T99" fmla="*/ 2644 h 3556"/>
                <a:gd name="T100" fmla="*/ 90 w 3554"/>
                <a:gd name="T101" fmla="*/ 2340 h 3556"/>
                <a:gd name="T102" fmla="*/ 14 w 3554"/>
                <a:gd name="T103" fmla="*/ 2009 h 3556"/>
                <a:gd name="T104" fmla="*/ 0 w 3554"/>
                <a:gd name="T105" fmla="*/ 1778 h 3556"/>
                <a:gd name="T106" fmla="*/ 34 w 3554"/>
                <a:gd name="T107" fmla="*/ 1434 h 3556"/>
                <a:gd name="T108" fmla="*/ 128 w 3554"/>
                <a:gd name="T109" fmla="*/ 1111 h 3556"/>
                <a:gd name="T110" fmla="*/ 281 w 3554"/>
                <a:gd name="T111" fmla="*/ 818 h 3556"/>
                <a:gd name="T112" fmla="*/ 483 w 3554"/>
                <a:gd name="T113" fmla="*/ 560 h 3556"/>
                <a:gd name="T114" fmla="*/ 728 w 3554"/>
                <a:gd name="T115" fmla="*/ 344 h 3556"/>
                <a:gd name="T116" fmla="*/ 1010 w 3554"/>
                <a:gd name="T117" fmla="*/ 174 h 3556"/>
                <a:gd name="T118" fmla="*/ 1322 w 3554"/>
                <a:gd name="T119" fmla="*/ 59 h 3556"/>
                <a:gd name="T120" fmla="*/ 1659 w 3554"/>
                <a:gd name="T121" fmla="*/ 4 h 3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54" h="3556">
                  <a:moveTo>
                    <a:pt x="1777" y="0"/>
                  </a:moveTo>
                  <a:lnTo>
                    <a:pt x="1886" y="4"/>
                  </a:lnTo>
                  <a:lnTo>
                    <a:pt x="1994" y="14"/>
                  </a:lnTo>
                  <a:lnTo>
                    <a:pt x="2100" y="29"/>
                  </a:lnTo>
                  <a:lnTo>
                    <a:pt x="2203" y="52"/>
                  </a:lnTo>
                  <a:lnTo>
                    <a:pt x="2305" y="81"/>
                  </a:lnTo>
                  <a:lnTo>
                    <a:pt x="2404" y="114"/>
                  </a:lnTo>
                  <a:lnTo>
                    <a:pt x="2500" y="154"/>
                  </a:lnTo>
                  <a:lnTo>
                    <a:pt x="2594" y="198"/>
                  </a:lnTo>
                  <a:lnTo>
                    <a:pt x="2591" y="230"/>
                  </a:lnTo>
                  <a:lnTo>
                    <a:pt x="2592" y="261"/>
                  </a:lnTo>
                  <a:lnTo>
                    <a:pt x="2613" y="520"/>
                  </a:lnTo>
                  <a:lnTo>
                    <a:pt x="2465" y="667"/>
                  </a:lnTo>
                  <a:lnTo>
                    <a:pt x="2388" y="624"/>
                  </a:lnTo>
                  <a:lnTo>
                    <a:pt x="2309" y="584"/>
                  </a:lnTo>
                  <a:lnTo>
                    <a:pt x="2226" y="550"/>
                  </a:lnTo>
                  <a:lnTo>
                    <a:pt x="2141" y="523"/>
                  </a:lnTo>
                  <a:lnTo>
                    <a:pt x="2053" y="501"/>
                  </a:lnTo>
                  <a:lnTo>
                    <a:pt x="1963" y="484"/>
                  </a:lnTo>
                  <a:lnTo>
                    <a:pt x="1871" y="475"/>
                  </a:lnTo>
                  <a:lnTo>
                    <a:pt x="1777" y="471"/>
                  </a:lnTo>
                  <a:lnTo>
                    <a:pt x="1680" y="475"/>
                  </a:lnTo>
                  <a:lnTo>
                    <a:pt x="1584" y="485"/>
                  </a:lnTo>
                  <a:lnTo>
                    <a:pt x="1491" y="502"/>
                  </a:lnTo>
                  <a:lnTo>
                    <a:pt x="1400" y="526"/>
                  </a:lnTo>
                  <a:lnTo>
                    <a:pt x="1311" y="556"/>
                  </a:lnTo>
                  <a:lnTo>
                    <a:pt x="1226" y="592"/>
                  </a:lnTo>
                  <a:lnTo>
                    <a:pt x="1144" y="634"/>
                  </a:lnTo>
                  <a:lnTo>
                    <a:pt x="1066" y="682"/>
                  </a:lnTo>
                  <a:lnTo>
                    <a:pt x="991" y="734"/>
                  </a:lnTo>
                  <a:lnTo>
                    <a:pt x="920" y="792"/>
                  </a:lnTo>
                  <a:lnTo>
                    <a:pt x="854" y="854"/>
                  </a:lnTo>
                  <a:lnTo>
                    <a:pt x="791" y="920"/>
                  </a:lnTo>
                  <a:lnTo>
                    <a:pt x="734" y="992"/>
                  </a:lnTo>
                  <a:lnTo>
                    <a:pt x="681" y="1067"/>
                  </a:lnTo>
                  <a:lnTo>
                    <a:pt x="634" y="1145"/>
                  </a:lnTo>
                  <a:lnTo>
                    <a:pt x="592" y="1228"/>
                  </a:lnTo>
                  <a:lnTo>
                    <a:pt x="556" y="1313"/>
                  </a:lnTo>
                  <a:lnTo>
                    <a:pt x="526" y="1401"/>
                  </a:lnTo>
                  <a:lnTo>
                    <a:pt x="502" y="1492"/>
                  </a:lnTo>
                  <a:lnTo>
                    <a:pt x="485" y="1586"/>
                  </a:lnTo>
                  <a:lnTo>
                    <a:pt x="474" y="1680"/>
                  </a:lnTo>
                  <a:lnTo>
                    <a:pt x="471" y="1778"/>
                  </a:lnTo>
                  <a:lnTo>
                    <a:pt x="474" y="1876"/>
                  </a:lnTo>
                  <a:lnTo>
                    <a:pt x="485" y="1971"/>
                  </a:lnTo>
                  <a:lnTo>
                    <a:pt x="502" y="2065"/>
                  </a:lnTo>
                  <a:lnTo>
                    <a:pt x="526" y="2156"/>
                  </a:lnTo>
                  <a:lnTo>
                    <a:pt x="556" y="2244"/>
                  </a:lnTo>
                  <a:lnTo>
                    <a:pt x="592" y="2329"/>
                  </a:lnTo>
                  <a:lnTo>
                    <a:pt x="634" y="2411"/>
                  </a:lnTo>
                  <a:lnTo>
                    <a:pt x="681" y="2490"/>
                  </a:lnTo>
                  <a:lnTo>
                    <a:pt x="734" y="2564"/>
                  </a:lnTo>
                  <a:lnTo>
                    <a:pt x="791" y="2635"/>
                  </a:lnTo>
                  <a:lnTo>
                    <a:pt x="854" y="2702"/>
                  </a:lnTo>
                  <a:lnTo>
                    <a:pt x="920" y="2765"/>
                  </a:lnTo>
                  <a:lnTo>
                    <a:pt x="992" y="2821"/>
                  </a:lnTo>
                  <a:lnTo>
                    <a:pt x="1066" y="2874"/>
                  </a:lnTo>
                  <a:lnTo>
                    <a:pt x="1144" y="2922"/>
                  </a:lnTo>
                  <a:lnTo>
                    <a:pt x="1227" y="2963"/>
                  </a:lnTo>
                  <a:lnTo>
                    <a:pt x="1312" y="2999"/>
                  </a:lnTo>
                  <a:lnTo>
                    <a:pt x="1400" y="3029"/>
                  </a:lnTo>
                  <a:lnTo>
                    <a:pt x="1491" y="3053"/>
                  </a:lnTo>
                  <a:lnTo>
                    <a:pt x="1585" y="3071"/>
                  </a:lnTo>
                  <a:lnTo>
                    <a:pt x="1680" y="3082"/>
                  </a:lnTo>
                  <a:lnTo>
                    <a:pt x="1777" y="3084"/>
                  </a:lnTo>
                  <a:lnTo>
                    <a:pt x="1876" y="3082"/>
                  </a:lnTo>
                  <a:lnTo>
                    <a:pt x="1970" y="3071"/>
                  </a:lnTo>
                  <a:lnTo>
                    <a:pt x="2064" y="3053"/>
                  </a:lnTo>
                  <a:lnTo>
                    <a:pt x="2155" y="3029"/>
                  </a:lnTo>
                  <a:lnTo>
                    <a:pt x="2243" y="2999"/>
                  </a:lnTo>
                  <a:lnTo>
                    <a:pt x="2328" y="2963"/>
                  </a:lnTo>
                  <a:lnTo>
                    <a:pt x="2411" y="2922"/>
                  </a:lnTo>
                  <a:lnTo>
                    <a:pt x="2489" y="2874"/>
                  </a:lnTo>
                  <a:lnTo>
                    <a:pt x="2564" y="2821"/>
                  </a:lnTo>
                  <a:lnTo>
                    <a:pt x="2634" y="2765"/>
                  </a:lnTo>
                  <a:lnTo>
                    <a:pt x="2702" y="2702"/>
                  </a:lnTo>
                  <a:lnTo>
                    <a:pt x="2764" y="2635"/>
                  </a:lnTo>
                  <a:lnTo>
                    <a:pt x="2822" y="2564"/>
                  </a:lnTo>
                  <a:lnTo>
                    <a:pt x="2873" y="2490"/>
                  </a:lnTo>
                  <a:lnTo>
                    <a:pt x="2921" y="2411"/>
                  </a:lnTo>
                  <a:lnTo>
                    <a:pt x="2962" y="2329"/>
                  </a:lnTo>
                  <a:lnTo>
                    <a:pt x="2998" y="2244"/>
                  </a:lnTo>
                  <a:lnTo>
                    <a:pt x="3029" y="2156"/>
                  </a:lnTo>
                  <a:lnTo>
                    <a:pt x="3052" y="2065"/>
                  </a:lnTo>
                  <a:lnTo>
                    <a:pt x="3070" y="1971"/>
                  </a:lnTo>
                  <a:lnTo>
                    <a:pt x="3081" y="1876"/>
                  </a:lnTo>
                  <a:lnTo>
                    <a:pt x="3085" y="1778"/>
                  </a:lnTo>
                  <a:lnTo>
                    <a:pt x="3081" y="1684"/>
                  </a:lnTo>
                  <a:lnTo>
                    <a:pt x="3071" y="1593"/>
                  </a:lnTo>
                  <a:lnTo>
                    <a:pt x="3055" y="1503"/>
                  </a:lnTo>
                  <a:lnTo>
                    <a:pt x="3033" y="1415"/>
                  </a:lnTo>
                  <a:lnTo>
                    <a:pt x="3005" y="1329"/>
                  </a:lnTo>
                  <a:lnTo>
                    <a:pt x="2972" y="1247"/>
                  </a:lnTo>
                  <a:lnTo>
                    <a:pt x="2932" y="1166"/>
                  </a:lnTo>
                  <a:lnTo>
                    <a:pt x="2889" y="1090"/>
                  </a:lnTo>
                  <a:lnTo>
                    <a:pt x="3051" y="927"/>
                  </a:lnTo>
                  <a:lnTo>
                    <a:pt x="3277" y="944"/>
                  </a:lnTo>
                  <a:lnTo>
                    <a:pt x="3303" y="945"/>
                  </a:lnTo>
                  <a:lnTo>
                    <a:pt x="3325" y="945"/>
                  </a:lnTo>
                  <a:lnTo>
                    <a:pt x="3346" y="943"/>
                  </a:lnTo>
                  <a:lnTo>
                    <a:pt x="3394" y="1038"/>
                  </a:lnTo>
                  <a:lnTo>
                    <a:pt x="3435" y="1136"/>
                  </a:lnTo>
                  <a:lnTo>
                    <a:pt x="3471" y="1237"/>
                  </a:lnTo>
                  <a:lnTo>
                    <a:pt x="3500" y="1341"/>
                  </a:lnTo>
                  <a:lnTo>
                    <a:pt x="3524" y="1446"/>
                  </a:lnTo>
                  <a:lnTo>
                    <a:pt x="3541" y="1555"/>
                  </a:lnTo>
                  <a:lnTo>
                    <a:pt x="3552" y="1666"/>
                  </a:lnTo>
                  <a:lnTo>
                    <a:pt x="3554" y="1778"/>
                  </a:lnTo>
                  <a:lnTo>
                    <a:pt x="3551" y="1895"/>
                  </a:lnTo>
                  <a:lnTo>
                    <a:pt x="3540" y="2009"/>
                  </a:lnTo>
                  <a:lnTo>
                    <a:pt x="3522" y="2122"/>
                  </a:lnTo>
                  <a:lnTo>
                    <a:pt x="3497" y="2233"/>
                  </a:lnTo>
                  <a:lnTo>
                    <a:pt x="3464" y="2340"/>
                  </a:lnTo>
                  <a:lnTo>
                    <a:pt x="3426" y="2444"/>
                  </a:lnTo>
                  <a:lnTo>
                    <a:pt x="3381" y="2546"/>
                  </a:lnTo>
                  <a:lnTo>
                    <a:pt x="3331" y="2644"/>
                  </a:lnTo>
                  <a:lnTo>
                    <a:pt x="3273" y="2737"/>
                  </a:lnTo>
                  <a:lnTo>
                    <a:pt x="3212" y="2828"/>
                  </a:lnTo>
                  <a:lnTo>
                    <a:pt x="3145" y="2914"/>
                  </a:lnTo>
                  <a:lnTo>
                    <a:pt x="3073" y="2995"/>
                  </a:lnTo>
                  <a:lnTo>
                    <a:pt x="2995" y="3073"/>
                  </a:lnTo>
                  <a:lnTo>
                    <a:pt x="2913" y="3145"/>
                  </a:lnTo>
                  <a:lnTo>
                    <a:pt x="2827" y="3213"/>
                  </a:lnTo>
                  <a:lnTo>
                    <a:pt x="2736" y="3275"/>
                  </a:lnTo>
                  <a:lnTo>
                    <a:pt x="2643" y="3332"/>
                  </a:lnTo>
                  <a:lnTo>
                    <a:pt x="2544" y="3382"/>
                  </a:lnTo>
                  <a:lnTo>
                    <a:pt x="2443" y="3426"/>
                  </a:lnTo>
                  <a:lnTo>
                    <a:pt x="2339" y="3465"/>
                  </a:lnTo>
                  <a:lnTo>
                    <a:pt x="2232" y="3497"/>
                  </a:lnTo>
                  <a:lnTo>
                    <a:pt x="2122" y="3523"/>
                  </a:lnTo>
                  <a:lnTo>
                    <a:pt x="2009" y="3541"/>
                  </a:lnTo>
                  <a:lnTo>
                    <a:pt x="1894" y="3553"/>
                  </a:lnTo>
                  <a:lnTo>
                    <a:pt x="1777" y="3556"/>
                  </a:lnTo>
                  <a:lnTo>
                    <a:pt x="1661" y="3553"/>
                  </a:lnTo>
                  <a:lnTo>
                    <a:pt x="1545" y="3541"/>
                  </a:lnTo>
                  <a:lnTo>
                    <a:pt x="1432" y="3523"/>
                  </a:lnTo>
                  <a:lnTo>
                    <a:pt x="1323" y="3497"/>
                  </a:lnTo>
                  <a:lnTo>
                    <a:pt x="1215" y="3465"/>
                  </a:lnTo>
                  <a:lnTo>
                    <a:pt x="1111" y="3426"/>
                  </a:lnTo>
                  <a:lnTo>
                    <a:pt x="1010" y="3382"/>
                  </a:lnTo>
                  <a:lnTo>
                    <a:pt x="911" y="3332"/>
                  </a:lnTo>
                  <a:lnTo>
                    <a:pt x="818" y="3275"/>
                  </a:lnTo>
                  <a:lnTo>
                    <a:pt x="728" y="3213"/>
                  </a:lnTo>
                  <a:lnTo>
                    <a:pt x="641" y="3145"/>
                  </a:lnTo>
                  <a:lnTo>
                    <a:pt x="560" y="3073"/>
                  </a:lnTo>
                  <a:lnTo>
                    <a:pt x="483" y="2995"/>
                  </a:lnTo>
                  <a:lnTo>
                    <a:pt x="409" y="2914"/>
                  </a:lnTo>
                  <a:lnTo>
                    <a:pt x="342" y="2828"/>
                  </a:lnTo>
                  <a:lnTo>
                    <a:pt x="281" y="2737"/>
                  </a:lnTo>
                  <a:lnTo>
                    <a:pt x="225" y="2644"/>
                  </a:lnTo>
                  <a:lnTo>
                    <a:pt x="174" y="2546"/>
                  </a:lnTo>
                  <a:lnTo>
                    <a:pt x="128" y="2444"/>
                  </a:lnTo>
                  <a:lnTo>
                    <a:pt x="90" y="2340"/>
                  </a:lnTo>
                  <a:lnTo>
                    <a:pt x="59" y="2233"/>
                  </a:lnTo>
                  <a:lnTo>
                    <a:pt x="34" y="2122"/>
                  </a:lnTo>
                  <a:lnTo>
                    <a:pt x="14" y="2009"/>
                  </a:lnTo>
                  <a:lnTo>
                    <a:pt x="4" y="1895"/>
                  </a:lnTo>
                  <a:lnTo>
                    <a:pt x="0" y="1778"/>
                  </a:lnTo>
                  <a:lnTo>
                    <a:pt x="0" y="1778"/>
                  </a:lnTo>
                  <a:lnTo>
                    <a:pt x="4" y="1661"/>
                  </a:lnTo>
                  <a:lnTo>
                    <a:pt x="14" y="1546"/>
                  </a:lnTo>
                  <a:lnTo>
                    <a:pt x="34" y="1434"/>
                  </a:lnTo>
                  <a:lnTo>
                    <a:pt x="59" y="1324"/>
                  </a:lnTo>
                  <a:lnTo>
                    <a:pt x="90" y="1216"/>
                  </a:lnTo>
                  <a:lnTo>
                    <a:pt x="128" y="1111"/>
                  </a:lnTo>
                  <a:lnTo>
                    <a:pt x="174" y="1010"/>
                  </a:lnTo>
                  <a:lnTo>
                    <a:pt x="225" y="913"/>
                  </a:lnTo>
                  <a:lnTo>
                    <a:pt x="281" y="818"/>
                  </a:lnTo>
                  <a:lnTo>
                    <a:pt x="342" y="728"/>
                  </a:lnTo>
                  <a:lnTo>
                    <a:pt x="409" y="642"/>
                  </a:lnTo>
                  <a:lnTo>
                    <a:pt x="483" y="560"/>
                  </a:lnTo>
                  <a:lnTo>
                    <a:pt x="560" y="483"/>
                  </a:lnTo>
                  <a:lnTo>
                    <a:pt x="641" y="411"/>
                  </a:lnTo>
                  <a:lnTo>
                    <a:pt x="728" y="344"/>
                  </a:lnTo>
                  <a:lnTo>
                    <a:pt x="818" y="281"/>
                  </a:lnTo>
                  <a:lnTo>
                    <a:pt x="911" y="225"/>
                  </a:lnTo>
                  <a:lnTo>
                    <a:pt x="1010" y="174"/>
                  </a:lnTo>
                  <a:lnTo>
                    <a:pt x="1111" y="130"/>
                  </a:lnTo>
                  <a:lnTo>
                    <a:pt x="1215" y="90"/>
                  </a:lnTo>
                  <a:lnTo>
                    <a:pt x="1322" y="59"/>
                  </a:lnTo>
                  <a:lnTo>
                    <a:pt x="1432" y="34"/>
                  </a:lnTo>
                  <a:lnTo>
                    <a:pt x="1545" y="15"/>
                  </a:lnTo>
                  <a:lnTo>
                    <a:pt x="1659" y="4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0499DE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7A192885-A953-A84E-B143-861BB220A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14513" y="3935413"/>
              <a:ext cx="925513" cy="925513"/>
            </a:xfrm>
            <a:custGeom>
              <a:avLst/>
              <a:gdLst>
                <a:gd name="T0" fmla="*/ 954 w 1750"/>
                <a:gd name="T1" fmla="*/ 4 h 1751"/>
                <a:gd name="T2" fmla="*/ 1104 w 1750"/>
                <a:gd name="T3" fmla="*/ 31 h 1751"/>
                <a:gd name="T4" fmla="*/ 1245 w 1750"/>
                <a:gd name="T5" fmla="*/ 83 h 1751"/>
                <a:gd name="T6" fmla="*/ 910 w 1750"/>
                <a:gd name="T7" fmla="*/ 418 h 1751"/>
                <a:gd name="T8" fmla="*/ 817 w 1750"/>
                <a:gd name="T9" fmla="*/ 421 h 1751"/>
                <a:gd name="T10" fmla="*/ 709 w 1750"/>
                <a:gd name="T11" fmla="*/ 448 h 1751"/>
                <a:gd name="T12" fmla="*/ 613 w 1750"/>
                <a:gd name="T13" fmla="*/ 499 h 1751"/>
                <a:gd name="T14" fmla="*/ 532 w 1750"/>
                <a:gd name="T15" fmla="*/ 571 h 1751"/>
                <a:gd name="T16" fmla="*/ 469 w 1750"/>
                <a:gd name="T17" fmla="*/ 661 h 1751"/>
                <a:gd name="T18" fmla="*/ 430 w 1750"/>
                <a:gd name="T19" fmla="*/ 763 h 1751"/>
                <a:gd name="T20" fmla="*/ 416 w 1750"/>
                <a:gd name="T21" fmla="*/ 876 h 1751"/>
                <a:gd name="T22" fmla="*/ 430 w 1750"/>
                <a:gd name="T23" fmla="*/ 989 h 1751"/>
                <a:gd name="T24" fmla="*/ 469 w 1750"/>
                <a:gd name="T25" fmla="*/ 1092 h 1751"/>
                <a:gd name="T26" fmla="*/ 532 w 1750"/>
                <a:gd name="T27" fmla="*/ 1181 h 1751"/>
                <a:gd name="T28" fmla="*/ 612 w 1750"/>
                <a:gd name="T29" fmla="*/ 1253 h 1751"/>
                <a:gd name="T30" fmla="*/ 708 w 1750"/>
                <a:gd name="T31" fmla="*/ 1304 h 1751"/>
                <a:gd name="T32" fmla="*/ 817 w 1750"/>
                <a:gd name="T33" fmla="*/ 1332 h 1751"/>
                <a:gd name="T34" fmla="*/ 933 w 1750"/>
                <a:gd name="T35" fmla="*/ 1332 h 1751"/>
                <a:gd name="T36" fmla="*/ 1041 w 1750"/>
                <a:gd name="T37" fmla="*/ 1304 h 1751"/>
                <a:gd name="T38" fmla="*/ 1137 w 1750"/>
                <a:gd name="T39" fmla="*/ 1253 h 1751"/>
                <a:gd name="T40" fmla="*/ 1218 w 1750"/>
                <a:gd name="T41" fmla="*/ 1181 h 1751"/>
                <a:gd name="T42" fmla="*/ 1281 w 1750"/>
                <a:gd name="T43" fmla="*/ 1092 h 1751"/>
                <a:gd name="T44" fmla="*/ 1321 w 1750"/>
                <a:gd name="T45" fmla="*/ 989 h 1751"/>
                <a:gd name="T46" fmla="*/ 1334 w 1750"/>
                <a:gd name="T47" fmla="*/ 876 h 1751"/>
                <a:gd name="T48" fmla="*/ 1662 w 1750"/>
                <a:gd name="T49" fmla="*/ 513 h 1751"/>
                <a:gd name="T50" fmla="*/ 1696 w 1750"/>
                <a:gd name="T51" fmla="*/ 575 h 1751"/>
                <a:gd name="T52" fmla="*/ 1736 w 1750"/>
                <a:gd name="T53" fmla="*/ 721 h 1751"/>
                <a:gd name="T54" fmla="*/ 1750 w 1750"/>
                <a:gd name="T55" fmla="*/ 876 h 1751"/>
                <a:gd name="T56" fmla="*/ 1736 w 1750"/>
                <a:gd name="T57" fmla="*/ 1033 h 1751"/>
                <a:gd name="T58" fmla="*/ 1695 w 1750"/>
                <a:gd name="T59" fmla="*/ 1182 h 1751"/>
                <a:gd name="T60" fmla="*/ 1630 w 1750"/>
                <a:gd name="T61" fmla="*/ 1318 h 1751"/>
                <a:gd name="T62" fmla="*/ 1545 w 1750"/>
                <a:gd name="T63" fmla="*/ 1440 h 1751"/>
                <a:gd name="T64" fmla="*/ 1439 w 1750"/>
                <a:gd name="T65" fmla="*/ 1546 h 1751"/>
                <a:gd name="T66" fmla="*/ 1317 w 1750"/>
                <a:gd name="T67" fmla="*/ 1632 h 1751"/>
                <a:gd name="T68" fmla="*/ 1180 w 1750"/>
                <a:gd name="T69" fmla="*/ 1697 h 1751"/>
                <a:gd name="T70" fmla="*/ 1032 w 1750"/>
                <a:gd name="T71" fmla="*/ 1737 h 1751"/>
                <a:gd name="T72" fmla="*/ 875 w 1750"/>
                <a:gd name="T73" fmla="*/ 1751 h 1751"/>
                <a:gd name="T74" fmla="*/ 718 w 1750"/>
                <a:gd name="T75" fmla="*/ 1737 h 1751"/>
                <a:gd name="T76" fmla="*/ 570 w 1750"/>
                <a:gd name="T77" fmla="*/ 1696 h 1751"/>
                <a:gd name="T78" fmla="*/ 433 w 1750"/>
                <a:gd name="T79" fmla="*/ 1632 h 1751"/>
                <a:gd name="T80" fmla="*/ 312 w 1750"/>
                <a:gd name="T81" fmla="*/ 1546 h 1751"/>
                <a:gd name="T82" fmla="*/ 206 w 1750"/>
                <a:gd name="T83" fmla="*/ 1440 h 1751"/>
                <a:gd name="T84" fmla="*/ 120 w 1750"/>
                <a:gd name="T85" fmla="*/ 1318 h 1751"/>
                <a:gd name="T86" fmla="*/ 55 w 1750"/>
                <a:gd name="T87" fmla="*/ 1181 h 1751"/>
                <a:gd name="T88" fmla="*/ 14 w 1750"/>
                <a:gd name="T89" fmla="*/ 1033 h 1751"/>
                <a:gd name="T90" fmla="*/ 0 w 1750"/>
                <a:gd name="T91" fmla="*/ 876 h 1751"/>
                <a:gd name="T92" fmla="*/ 14 w 1750"/>
                <a:gd name="T93" fmla="*/ 718 h 1751"/>
                <a:gd name="T94" fmla="*/ 55 w 1750"/>
                <a:gd name="T95" fmla="*/ 571 h 1751"/>
                <a:gd name="T96" fmla="*/ 120 w 1750"/>
                <a:gd name="T97" fmla="*/ 434 h 1751"/>
                <a:gd name="T98" fmla="*/ 206 w 1750"/>
                <a:gd name="T99" fmla="*/ 311 h 1751"/>
                <a:gd name="T100" fmla="*/ 312 w 1750"/>
                <a:gd name="T101" fmla="*/ 207 h 1751"/>
                <a:gd name="T102" fmla="*/ 433 w 1750"/>
                <a:gd name="T103" fmla="*/ 120 h 1751"/>
                <a:gd name="T104" fmla="*/ 570 w 1750"/>
                <a:gd name="T105" fmla="*/ 55 h 1751"/>
                <a:gd name="T106" fmla="*/ 718 w 1750"/>
                <a:gd name="T107" fmla="*/ 15 h 1751"/>
                <a:gd name="T108" fmla="*/ 875 w 1750"/>
                <a:gd name="T109" fmla="*/ 0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0" h="1751">
                  <a:moveTo>
                    <a:pt x="875" y="0"/>
                  </a:moveTo>
                  <a:lnTo>
                    <a:pt x="954" y="4"/>
                  </a:lnTo>
                  <a:lnTo>
                    <a:pt x="1030" y="15"/>
                  </a:lnTo>
                  <a:lnTo>
                    <a:pt x="1104" y="31"/>
                  </a:lnTo>
                  <a:lnTo>
                    <a:pt x="1176" y="54"/>
                  </a:lnTo>
                  <a:lnTo>
                    <a:pt x="1245" y="83"/>
                  </a:lnTo>
                  <a:lnTo>
                    <a:pt x="1238" y="90"/>
                  </a:lnTo>
                  <a:lnTo>
                    <a:pt x="910" y="418"/>
                  </a:lnTo>
                  <a:lnTo>
                    <a:pt x="875" y="417"/>
                  </a:lnTo>
                  <a:lnTo>
                    <a:pt x="817" y="421"/>
                  </a:lnTo>
                  <a:lnTo>
                    <a:pt x="762" y="431"/>
                  </a:lnTo>
                  <a:lnTo>
                    <a:pt x="709" y="448"/>
                  </a:lnTo>
                  <a:lnTo>
                    <a:pt x="659" y="471"/>
                  </a:lnTo>
                  <a:lnTo>
                    <a:pt x="613" y="499"/>
                  </a:lnTo>
                  <a:lnTo>
                    <a:pt x="570" y="532"/>
                  </a:lnTo>
                  <a:lnTo>
                    <a:pt x="532" y="571"/>
                  </a:lnTo>
                  <a:lnTo>
                    <a:pt x="498" y="614"/>
                  </a:lnTo>
                  <a:lnTo>
                    <a:pt x="469" y="661"/>
                  </a:lnTo>
                  <a:lnTo>
                    <a:pt x="446" y="710"/>
                  </a:lnTo>
                  <a:lnTo>
                    <a:pt x="430" y="763"/>
                  </a:lnTo>
                  <a:lnTo>
                    <a:pt x="420" y="818"/>
                  </a:lnTo>
                  <a:lnTo>
                    <a:pt x="416" y="876"/>
                  </a:lnTo>
                  <a:lnTo>
                    <a:pt x="420" y="933"/>
                  </a:lnTo>
                  <a:lnTo>
                    <a:pt x="430" y="989"/>
                  </a:lnTo>
                  <a:lnTo>
                    <a:pt x="446" y="1043"/>
                  </a:lnTo>
                  <a:lnTo>
                    <a:pt x="469" y="1092"/>
                  </a:lnTo>
                  <a:lnTo>
                    <a:pt x="498" y="1139"/>
                  </a:lnTo>
                  <a:lnTo>
                    <a:pt x="532" y="1181"/>
                  </a:lnTo>
                  <a:lnTo>
                    <a:pt x="570" y="1219"/>
                  </a:lnTo>
                  <a:lnTo>
                    <a:pt x="612" y="1253"/>
                  </a:lnTo>
                  <a:lnTo>
                    <a:pt x="659" y="1282"/>
                  </a:lnTo>
                  <a:lnTo>
                    <a:pt x="708" y="1304"/>
                  </a:lnTo>
                  <a:lnTo>
                    <a:pt x="762" y="1321"/>
                  </a:lnTo>
                  <a:lnTo>
                    <a:pt x="817" y="1332"/>
                  </a:lnTo>
                  <a:lnTo>
                    <a:pt x="875" y="1336"/>
                  </a:lnTo>
                  <a:lnTo>
                    <a:pt x="933" y="1332"/>
                  </a:lnTo>
                  <a:lnTo>
                    <a:pt x="988" y="1321"/>
                  </a:lnTo>
                  <a:lnTo>
                    <a:pt x="1041" y="1304"/>
                  </a:lnTo>
                  <a:lnTo>
                    <a:pt x="1091" y="1282"/>
                  </a:lnTo>
                  <a:lnTo>
                    <a:pt x="1137" y="1253"/>
                  </a:lnTo>
                  <a:lnTo>
                    <a:pt x="1180" y="1219"/>
                  </a:lnTo>
                  <a:lnTo>
                    <a:pt x="1218" y="1181"/>
                  </a:lnTo>
                  <a:lnTo>
                    <a:pt x="1252" y="1139"/>
                  </a:lnTo>
                  <a:lnTo>
                    <a:pt x="1281" y="1092"/>
                  </a:lnTo>
                  <a:lnTo>
                    <a:pt x="1304" y="1043"/>
                  </a:lnTo>
                  <a:lnTo>
                    <a:pt x="1321" y="989"/>
                  </a:lnTo>
                  <a:lnTo>
                    <a:pt x="1330" y="933"/>
                  </a:lnTo>
                  <a:lnTo>
                    <a:pt x="1334" y="876"/>
                  </a:lnTo>
                  <a:lnTo>
                    <a:pt x="1333" y="841"/>
                  </a:lnTo>
                  <a:lnTo>
                    <a:pt x="1662" y="513"/>
                  </a:lnTo>
                  <a:lnTo>
                    <a:pt x="1668" y="506"/>
                  </a:lnTo>
                  <a:lnTo>
                    <a:pt x="1696" y="575"/>
                  </a:lnTo>
                  <a:lnTo>
                    <a:pt x="1720" y="646"/>
                  </a:lnTo>
                  <a:lnTo>
                    <a:pt x="1736" y="721"/>
                  </a:lnTo>
                  <a:lnTo>
                    <a:pt x="1747" y="798"/>
                  </a:lnTo>
                  <a:lnTo>
                    <a:pt x="1750" y="876"/>
                  </a:lnTo>
                  <a:lnTo>
                    <a:pt x="1747" y="956"/>
                  </a:lnTo>
                  <a:lnTo>
                    <a:pt x="1736" y="1033"/>
                  </a:lnTo>
                  <a:lnTo>
                    <a:pt x="1719" y="1109"/>
                  </a:lnTo>
                  <a:lnTo>
                    <a:pt x="1695" y="1182"/>
                  </a:lnTo>
                  <a:lnTo>
                    <a:pt x="1666" y="1252"/>
                  </a:lnTo>
                  <a:lnTo>
                    <a:pt x="1630" y="1318"/>
                  </a:lnTo>
                  <a:lnTo>
                    <a:pt x="1591" y="1381"/>
                  </a:lnTo>
                  <a:lnTo>
                    <a:pt x="1545" y="1440"/>
                  </a:lnTo>
                  <a:lnTo>
                    <a:pt x="1493" y="1495"/>
                  </a:lnTo>
                  <a:lnTo>
                    <a:pt x="1439" y="1546"/>
                  </a:lnTo>
                  <a:lnTo>
                    <a:pt x="1379" y="1591"/>
                  </a:lnTo>
                  <a:lnTo>
                    <a:pt x="1317" y="1632"/>
                  </a:lnTo>
                  <a:lnTo>
                    <a:pt x="1251" y="1667"/>
                  </a:lnTo>
                  <a:lnTo>
                    <a:pt x="1180" y="1697"/>
                  </a:lnTo>
                  <a:lnTo>
                    <a:pt x="1108" y="1720"/>
                  </a:lnTo>
                  <a:lnTo>
                    <a:pt x="1032" y="1737"/>
                  </a:lnTo>
                  <a:lnTo>
                    <a:pt x="954" y="1748"/>
                  </a:lnTo>
                  <a:lnTo>
                    <a:pt x="875" y="1751"/>
                  </a:lnTo>
                  <a:lnTo>
                    <a:pt x="796" y="1748"/>
                  </a:lnTo>
                  <a:lnTo>
                    <a:pt x="718" y="1737"/>
                  </a:lnTo>
                  <a:lnTo>
                    <a:pt x="642" y="1720"/>
                  </a:lnTo>
                  <a:lnTo>
                    <a:pt x="570" y="1696"/>
                  </a:lnTo>
                  <a:lnTo>
                    <a:pt x="500" y="1667"/>
                  </a:lnTo>
                  <a:lnTo>
                    <a:pt x="433" y="1632"/>
                  </a:lnTo>
                  <a:lnTo>
                    <a:pt x="371" y="1591"/>
                  </a:lnTo>
                  <a:lnTo>
                    <a:pt x="312" y="1546"/>
                  </a:lnTo>
                  <a:lnTo>
                    <a:pt x="257" y="1495"/>
                  </a:lnTo>
                  <a:lnTo>
                    <a:pt x="206" y="1440"/>
                  </a:lnTo>
                  <a:lnTo>
                    <a:pt x="161" y="1380"/>
                  </a:lnTo>
                  <a:lnTo>
                    <a:pt x="120" y="1318"/>
                  </a:lnTo>
                  <a:lnTo>
                    <a:pt x="85" y="1252"/>
                  </a:lnTo>
                  <a:lnTo>
                    <a:pt x="55" y="1181"/>
                  </a:lnTo>
                  <a:lnTo>
                    <a:pt x="31" y="1109"/>
                  </a:lnTo>
                  <a:lnTo>
                    <a:pt x="14" y="1033"/>
                  </a:lnTo>
                  <a:lnTo>
                    <a:pt x="3" y="955"/>
                  </a:lnTo>
                  <a:lnTo>
                    <a:pt x="0" y="876"/>
                  </a:lnTo>
                  <a:lnTo>
                    <a:pt x="3" y="796"/>
                  </a:lnTo>
                  <a:lnTo>
                    <a:pt x="14" y="718"/>
                  </a:lnTo>
                  <a:lnTo>
                    <a:pt x="31" y="643"/>
                  </a:lnTo>
                  <a:lnTo>
                    <a:pt x="55" y="571"/>
                  </a:lnTo>
                  <a:lnTo>
                    <a:pt x="85" y="501"/>
                  </a:lnTo>
                  <a:lnTo>
                    <a:pt x="120" y="434"/>
                  </a:lnTo>
                  <a:lnTo>
                    <a:pt x="161" y="371"/>
                  </a:lnTo>
                  <a:lnTo>
                    <a:pt x="206" y="311"/>
                  </a:lnTo>
                  <a:lnTo>
                    <a:pt x="257" y="257"/>
                  </a:lnTo>
                  <a:lnTo>
                    <a:pt x="312" y="207"/>
                  </a:lnTo>
                  <a:lnTo>
                    <a:pt x="371" y="161"/>
                  </a:lnTo>
                  <a:lnTo>
                    <a:pt x="433" y="120"/>
                  </a:lnTo>
                  <a:lnTo>
                    <a:pt x="500" y="84"/>
                  </a:lnTo>
                  <a:lnTo>
                    <a:pt x="570" y="55"/>
                  </a:lnTo>
                  <a:lnTo>
                    <a:pt x="642" y="31"/>
                  </a:lnTo>
                  <a:lnTo>
                    <a:pt x="718" y="15"/>
                  </a:lnTo>
                  <a:lnTo>
                    <a:pt x="796" y="4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F708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2D3944EE-AB3A-1141-98F4-856A6D63C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9375" y="3246438"/>
              <a:ext cx="1139825" cy="1146175"/>
            </a:xfrm>
            <a:custGeom>
              <a:avLst/>
              <a:gdLst>
                <a:gd name="T0" fmla="*/ 1509 w 2153"/>
                <a:gd name="T1" fmla="*/ 1 h 2166"/>
                <a:gd name="T2" fmla="*/ 1530 w 2153"/>
                <a:gd name="T3" fmla="*/ 14 h 2166"/>
                <a:gd name="T4" fmla="*/ 1539 w 2153"/>
                <a:gd name="T5" fmla="*/ 37 h 2166"/>
                <a:gd name="T6" fmla="*/ 1685 w 2153"/>
                <a:gd name="T7" fmla="*/ 239 h 2166"/>
                <a:gd name="T8" fmla="*/ 1726 w 2153"/>
                <a:gd name="T9" fmla="*/ 211 h 2166"/>
                <a:gd name="T10" fmla="*/ 1771 w 2153"/>
                <a:gd name="T11" fmla="*/ 203 h 2166"/>
                <a:gd name="T12" fmla="*/ 1818 w 2153"/>
                <a:gd name="T13" fmla="*/ 211 h 2166"/>
                <a:gd name="T14" fmla="*/ 1859 w 2153"/>
                <a:gd name="T15" fmla="*/ 239 h 2166"/>
                <a:gd name="T16" fmla="*/ 1949 w 2153"/>
                <a:gd name="T17" fmla="*/ 333 h 2166"/>
                <a:gd name="T18" fmla="*/ 1967 w 2153"/>
                <a:gd name="T19" fmla="*/ 385 h 2166"/>
                <a:gd name="T20" fmla="*/ 1961 w 2153"/>
                <a:gd name="T21" fmla="*/ 438 h 2166"/>
                <a:gd name="T22" fmla="*/ 1931 w 2153"/>
                <a:gd name="T23" fmla="*/ 486 h 2166"/>
                <a:gd name="T24" fmla="*/ 2115 w 2153"/>
                <a:gd name="T25" fmla="*/ 613 h 2166"/>
                <a:gd name="T26" fmla="*/ 2140 w 2153"/>
                <a:gd name="T27" fmla="*/ 624 h 2166"/>
                <a:gd name="T28" fmla="*/ 2152 w 2153"/>
                <a:gd name="T29" fmla="*/ 647 h 2166"/>
                <a:gd name="T30" fmla="*/ 2149 w 2153"/>
                <a:gd name="T31" fmla="*/ 672 h 2166"/>
                <a:gd name="T32" fmla="*/ 1666 w 2153"/>
                <a:gd name="T33" fmla="*/ 1158 h 2166"/>
                <a:gd name="T34" fmla="*/ 1613 w 2153"/>
                <a:gd name="T35" fmla="*/ 1197 h 2166"/>
                <a:gd name="T36" fmla="*/ 1551 w 2153"/>
                <a:gd name="T37" fmla="*/ 1216 h 2166"/>
                <a:gd name="T38" fmla="*/ 1512 w 2153"/>
                <a:gd name="T39" fmla="*/ 1219 h 2166"/>
                <a:gd name="T40" fmla="*/ 1491 w 2153"/>
                <a:gd name="T41" fmla="*/ 1217 h 2166"/>
                <a:gd name="T42" fmla="*/ 286 w 2153"/>
                <a:gd name="T43" fmla="*/ 2131 h 2166"/>
                <a:gd name="T44" fmla="*/ 244 w 2153"/>
                <a:gd name="T45" fmla="*/ 2156 h 2166"/>
                <a:gd name="T46" fmla="*/ 108 w 2153"/>
                <a:gd name="T47" fmla="*/ 2166 h 2166"/>
                <a:gd name="T48" fmla="*/ 78 w 2153"/>
                <a:gd name="T49" fmla="*/ 2164 h 2166"/>
                <a:gd name="T50" fmla="*/ 35 w 2153"/>
                <a:gd name="T51" fmla="*/ 2142 h 2166"/>
                <a:gd name="T52" fmla="*/ 7 w 2153"/>
                <a:gd name="T53" fmla="*/ 2104 h 2166"/>
                <a:gd name="T54" fmla="*/ 0 w 2153"/>
                <a:gd name="T55" fmla="*/ 2054 h 2166"/>
                <a:gd name="T56" fmla="*/ 12 w 2153"/>
                <a:gd name="T57" fmla="*/ 1926 h 2166"/>
                <a:gd name="T58" fmla="*/ 37 w 2153"/>
                <a:gd name="T59" fmla="*/ 1885 h 2166"/>
                <a:gd name="T60" fmla="*/ 470 w 2153"/>
                <a:gd name="T61" fmla="*/ 1453 h 2166"/>
                <a:gd name="T62" fmla="*/ 785 w 2153"/>
                <a:gd name="T63" fmla="*/ 1137 h 2166"/>
                <a:gd name="T64" fmla="*/ 934 w 2153"/>
                <a:gd name="T65" fmla="*/ 667 h 2166"/>
                <a:gd name="T66" fmla="*/ 934 w 2153"/>
                <a:gd name="T67" fmla="*/ 613 h 2166"/>
                <a:gd name="T68" fmla="*/ 952 w 2153"/>
                <a:gd name="T69" fmla="*/ 545 h 2166"/>
                <a:gd name="T70" fmla="*/ 994 w 2153"/>
                <a:gd name="T71" fmla="*/ 486 h 2166"/>
                <a:gd name="T72" fmla="*/ 1478 w 2153"/>
                <a:gd name="T73" fmla="*/ 4 h 2166"/>
                <a:gd name="T74" fmla="*/ 1497 w 2153"/>
                <a:gd name="T75" fmla="*/ 0 h 2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53" h="2166">
                  <a:moveTo>
                    <a:pt x="1497" y="0"/>
                  </a:moveTo>
                  <a:lnTo>
                    <a:pt x="1509" y="1"/>
                  </a:lnTo>
                  <a:lnTo>
                    <a:pt x="1520" y="6"/>
                  </a:lnTo>
                  <a:lnTo>
                    <a:pt x="1530" y="14"/>
                  </a:lnTo>
                  <a:lnTo>
                    <a:pt x="1536" y="25"/>
                  </a:lnTo>
                  <a:lnTo>
                    <a:pt x="1539" y="37"/>
                  </a:lnTo>
                  <a:lnTo>
                    <a:pt x="1565" y="359"/>
                  </a:lnTo>
                  <a:lnTo>
                    <a:pt x="1685" y="239"/>
                  </a:lnTo>
                  <a:lnTo>
                    <a:pt x="1704" y="222"/>
                  </a:lnTo>
                  <a:lnTo>
                    <a:pt x="1726" y="211"/>
                  </a:lnTo>
                  <a:lnTo>
                    <a:pt x="1748" y="204"/>
                  </a:lnTo>
                  <a:lnTo>
                    <a:pt x="1771" y="203"/>
                  </a:lnTo>
                  <a:lnTo>
                    <a:pt x="1795" y="204"/>
                  </a:lnTo>
                  <a:lnTo>
                    <a:pt x="1818" y="211"/>
                  </a:lnTo>
                  <a:lnTo>
                    <a:pt x="1840" y="222"/>
                  </a:lnTo>
                  <a:lnTo>
                    <a:pt x="1859" y="239"/>
                  </a:lnTo>
                  <a:lnTo>
                    <a:pt x="1931" y="312"/>
                  </a:lnTo>
                  <a:lnTo>
                    <a:pt x="1949" y="333"/>
                  </a:lnTo>
                  <a:lnTo>
                    <a:pt x="1961" y="359"/>
                  </a:lnTo>
                  <a:lnTo>
                    <a:pt x="1967" y="385"/>
                  </a:lnTo>
                  <a:lnTo>
                    <a:pt x="1967" y="412"/>
                  </a:lnTo>
                  <a:lnTo>
                    <a:pt x="1961" y="438"/>
                  </a:lnTo>
                  <a:lnTo>
                    <a:pt x="1949" y="463"/>
                  </a:lnTo>
                  <a:lnTo>
                    <a:pt x="1931" y="486"/>
                  </a:lnTo>
                  <a:lnTo>
                    <a:pt x="1826" y="590"/>
                  </a:lnTo>
                  <a:lnTo>
                    <a:pt x="2115" y="613"/>
                  </a:lnTo>
                  <a:lnTo>
                    <a:pt x="2128" y="617"/>
                  </a:lnTo>
                  <a:lnTo>
                    <a:pt x="2140" y="624"/>
                  </a:lnTo>
                  <a:lnTo>
                    <a:pt x="2147" y="634"/>
                  </a:lnTo>
                  <a:lnTo>
                    <a:pt x="2152" y="647"/>
                  </a:lnTo>
                  <a:lnTo>
                    <a:pt x="2153" y="659"/>
                  </a:lnTo>
                  <a:lnTo>
                    <a:pt x="2149" y="672"/>
                  </a:lnTo>
                  <a:lnTo>
                    <a:pt x="2141" y="684"/>
                  </a:lnTo>
                  <a:lnTo>
                    <a:pt x="1666" y="1158"/>
                  </a:lnTo>
                  <a:lnTo>
                    <a:pt x="1640" y="1180"/>
                  </a:lnTo>
                  <a:lnTo>
                    <a:pt x="1613" y="1197"/>
                  </a:lnTo>
                  <a:lnTo>
                    <a:pt x="1583" y="1209"/>
                  </a:lnTo>
                  <a:lnTo>
                    <a:pt x="1551" y="1216"/>
                  </a:lnTo>
                  <a:lnTo>
                    <a:pt x="1519" y="1220"/>
                  </a:lnTo>
                  <a:lnTo>
                    <a:pt x="1512" y="1219"/>
                  </a:lnTo>
                  <a:lnTo>
                    <a:pt x="1503" y="1219"/>
                  </a:lnTo>
                  <a:lnTo>
                    <a:pt x="1491" y="1217"/>
                  </a:lnTo>
                  <a:lnTo>
                    <a:pt x="1220" y="1197"/>
                  </a:lnTo>
                  <a:lnTo>
                    <a:pt x="286" y="2131"/>
                  </a:lnTo>
                  <a:lnTo>
                    <a:pt x="267" y="2147"/>
                  </a:lnTo>
                  <a:lnTo>
                    <a:pt x="244" y="2156"/>
                  </a:lnTo>
                  <a:lnTo>
                    <a:pt x="219" y="2161"/>
                  </a:lnTo>
                  <a:lnTo>
                    <a:pt x="108" y="2166"/>
                  </a:lnTo>
                  <a:lnTo>
                    <a:pt x="103" y="2166"/>
                  </a:lnTo>
                  <a:lnTo>
                    <a:pt x="78" y="2164"/>
                  </a:lnTo>
                  <a:lnTo>
                    <a:pt x="55" y="2155"/>
                  </a:lnTo>
                  <a:lnTo>
                    <a:pt x="35" y="2142"/>
                  </a:lnTo>
                  <a:lnTo>
                    <a:pt x="19" y="2124"/>
                  </a:lnTo>
                  <a:lnTo>
                    <a:pt x="7" y="2104"/>
                  </a:lnTo>
                  <a:lnTo>
                    <a:pt x="0" y="2080"/>
                  </a:lnTo>
                  <a:lnTo>
                    <a:pt x="0" y="2054"/>
                  </a:lnTo>
                  <a:lnTo>
                    <a:pt x="8" y="1950"/>
                  </a:lnTo>
                  <a:lnTo>
                    <a:pt x="12" y="1926"/>
                  </a:lnTo>
                  <a:lnTo>
                    <a:pt x="23" y="1904"/>
                  </a:lnTo>
                  <a:lnTo>
                    <a:pt x="37" y="1885"/>
                  </a:lnTo>
                  <a:lnTo>
                    <a:pt x="171" y="1753"/>
                  </a:lnTo>
                  <a:lnTo>
                    <a:pt x="470" y="1453"/>
                  </a:lnTo>
                  <a:lnTo>
                    <a:pt x="477" y="1447"/>
                  </a:lnTo>
                  <a:lnTo>
                    <a:pt x="785" y="1137"/>
                  </a:lnTo>
                  <a:lnTo>
                    <a:pt x="957" y="965"/>
                  </a:lnTo>
                  <a:lnTo>
                    <a:pt x="934" y="667"/>
                  </a:lnTo>
                  <a:lnTo>
                    <a:pt x="933" y="649"/>
                  </a:lnTo>
                  <a:lnTo>
                    <a:pt x="934" y="613"/>
                  </a:lnTo>
                  <a:lnTo>
                    <a:pt x="940" y="578"/>
                  </a:lnTo>
                  <a:lnTo>
                    <a:pt x="952" y="545"/>
                  </a:lnTo>
                  <a:lnTo>
                    <a:pt x="970" y="514"/>
                  </a:lnTo>
                  <a:lnTo>
                    <a:pt x="994" y="486"/>
                  </a:lnTo>
                  <a:lnTo>
                    <a:pt x="1469" y="12"/>
                  </a:lnTo>
                  <a:lnTo>
                    <a:pt x="1478" y="4"/>
                  </a:lnTo>
                  <a:lnTo>
                    <a:pt x="1488" y="1"/>
                  </a:lnTo>
                  <a:lnTo>
                    <a:pt x="1497" y="0"/>
                  </a:lnTo>
                  <a:close/>
                </a:path>
              </a:pathLst>
            </a:custGeom>
            <a:solidFill>
              <a:srgbClr val="0499DE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E365FA-495F-2A42-9B4D-59DA4DA24A1F}"/>
              </a:ext>
            </a:extLst>
          </p:cNvPr>
          <p:cNvGrpSpPr/>
          <p:nvPr/>
        </p:nvGrpSpPr>
        <p:grpSpPr>
          <a:xfrm rot="16200000">
            <a:off x="1679478" y="731431"/>
            <a:ext cx="775723" cy="775251"/>
            <a:chOff x="10964863" y="-1752600"/>
            <a:chExt cx="5207000" cy="5203825"/>
          </a:xfrm>
          <a:solidFill>
            <a:srgbClr val="009ADD"/>
          </a:solidFill>
        </p:grpSpPr>
        <p:sp>
          <p:nvSpPr>
            <p:cNvPr id="31" name="Freeform 45">
              <a:extLst>
                <a:ext uri="{FF2B5EF4-FFF2-40B4-BE49-F238E27FC236}">
                  <a16:creationId xmlns:a16="http://schemas.microsoft.com/office/drawing/2014/main" id="{D1843FFC-5346-4A44-955C-9DF64BD6D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64863" y="-1752600"/>
              <a:ext cx="5207000" cy="5203825"/>
            </a:xfrm>
            <a:custGeom>
              <a:avLst/>
              <a:gdLst>
                <a:gd name="T0" fmla="*/ 339 w 6560"/>
                <a:gd name="T1" fmla="*/ 5675 h 6556"/>
                <a:gd name="T2" fmla="*/ 339 w 6560"/>
                <a:gd name="T3" fmla="*/ 5966 h 6556"/>
                <a:gd name="T4" fmla="*/ 537 w 6560"/>
                <a:gd name="T5" fmla="*/ 6193 h 6556"/>
                <a:gd name="T6" fmla="*/ 824 w 6560"/>
                <a:gd name="T7" fmla="*/ 6233 h 6556"/>
                <a:gd name="T8" fmla="*/ 1801 w 6560"/>
                <a:gd name="T9" fmla="*/ 5352 h 6556"/>
                <a:gd name="T10" fmla="*/ 2282 w 6560"/>
                <a:gd name="T11" fmla="*/ 4872 h 6556"/>
                <a:gd name="T12" fmla="*/ 3742 w 6560"/>
                <a:gd name="T13" fmla="*/ 361 h 6556"/>
                <a:gd name="T14" fmla="*/ 3070 w 6560"/>
                <a:gd name="T15" fmla="*/ 638 h 6556"/>
                <a:gd name="T16" fmla="*/ 2529 w 6560"/>
                <a:gd name="T17" fmla="*/ 1142 h 6556"/>
                <a:gd name="T18" fmla="*/ 2204 w 6560"/>
                <a:gd name="T19" fmla="*/ 1792 h 6556"/>
                <a:gd name="T20" fmla="*/ 2126 w 6560"/>
                <a:gd name="T21" fmla="*/ 2524 h 6556"/>
                <a:gd name="T22" fmla="*/ 2306 w 6560"/>
                <a:gd name="T23" fmla="*/ 3231 h 6556"/>
                <a:gd name="T24" fmla="*/ 2725 w 6560"/>
                <a:gd name="T25" fmla="*/ 3833 h 6556"/>
                <a:gd name="T26" fmla="*/ 3327 w 6560"/>
                <a:gd name="T27" fmla="*/ 4252 h 6556"/>
                <a:gd name="T28" fmla="*/ 4035 w 6560"/>
                <a:gd name="T29" fmla="*/ 4431 h 6556"/>
                <a:gd name="T30" fmla="*/ 4767 w 6560"/>
                <a:gd name="T31" fmla="*/ 4353 h 6556"/>
                <a:gd name="T32" fmla="*/ 5417 w 6560"/>
                <a:gd name="T33" fmla="*/ 4029 h 6556"/>
                <a:gd name="T34" fmla="*/ 5916 w 6560"/>
                <a:gd name="T35" fmla="*/ 3494 h 6556"/>
                <a:gd name="T36" fmla="*/ 6189 w 6560"/>
                <a:gd name="T37" fmla="*/ 2854 h 6556"/>
                <a:gd name="T38" fmla="*/ 6235 w 6560"/>
                <a:gd name="T39" fmla="*/ 2169 h 6556"/>
                <a:gd name="T40" fmla="*/ 6053 w 6560"/>
                <a:gd name="T41" fmla="*/ 1503 h 6556"/>
                <a:gd name="T42" fmla="*/ 5643 w 6560"/>
                <a:gd name="T43" fmla="*/ 917 h 6556"/>
                <a:gd name="T44" fmla="*/ 5040 w 6560"/>
                <a:gd name="T45" fmla="*/ 498 h 6556"/>
                <a:gd name="T46" fmla="*/ 4332 w 6560"/>
                <a:gd name="T47" fmla="*/ 319 h 6556"/>
                <a:gd name="T48" fmla="*/ 4651 w 6560"/>
                <a:gd name="T49" fmla="*/ 46 h 6556"/>
                <a:gd name="T50" fmla="*/ 5369 w 6560"/>
                <a:gd name="T51" fmla="*/ 317 h 6556"/>
                <a:gd name="T52" fmla="*/ 5972 w 6560"/>
                <a:gd name="T53" fmla="*/ 811 h 6556"/>
                <a:gd name="T54" fmla="*/ 6381 w 6560"/>
                <a:gd name="T55" fmla="*/ 1465 h 6556"/>
                <a:gd name="T56" fmla="*/ 6554 w 6560"/>
                <a:gd name="T57" fmla="*/ 2217 h 6556"/>
                <a:gd name="T58" fmla="*/ 6478 w 6560"/>
                <a:gd name="T59" fmla="*/ 2992 h 6556"/>
                <a:gd name="T60" fmla="*/ 6161 w 6560"/>
                <a:gd name="T61" fmla="*/ 3692 h 6556"/>
                <a:gd name="T62" fmla="*/ 5627 w 6560"/>
                <a:gd name="T63" fmla="*/ 4262 h 6556"/>
                <a:gd name="T64" fmla="*/ 4948 w 6560"/>
                <a:gd name="T65" fmla="*/ 4625 h 6556"/>
                <a:gd name="T66" fmla="*/ 4183 w 6560"/>
                <a:gd name="T67" fmla="*/ 4750 h 6556"/>
                <a:gd name="T68" fmla="*/ 3417 w 6560"/>
                <a:gd name="T69" fmla="*/ 4625 h 6556"/>
                <a:gd name="T70" fmla="*/ 2738 w 6560"/>
                <a:gd name="T71" fmla="*/ 4262 h 6556"/>
                <a:gd name="T72" fmla="*/ 2653 w 6560"/>
                <a:gd name="T73" fmla="*/ 4822 h 6556"/>
                <a:gd name="T74" fmla="*/ 2615 w 6560"/>
                <a:gd name="T75" fmla="*/ 4983 h 6556"/>
                <a:gd name="T76" fmla="*/ 975 w 6560"/>
                <a:gd name="T77" fmla="*/ 6516 h 6556"/>
                <a:gd name="T78" fmla="*/ 574 w 6560"/>
                <a:gd name="T79" fmla="*/ 6538 h 6556"/>
                <a:gd name="T80" fmla="*/ 215 w 6560"/>
                <a:gd name="T81" fmla="*/ 6341 h 6556"/>
                <a:gd name="T82" fmla="*/ 18 w 6560"/>
                <a:gd name="T83" fmla="*/ 5982 h 6556"/>
                <a:gd name="T84" fmla="*/ 40 w 6560"/>
                <a:gd name="T85" fmla="*/ 5581 h 6556"/>
                <a:gd name="T86" fmla="*/ 1574 w 6560"/>
                <a:gd name="T87" fmla="*/ 3943 h 6556"/>
                <a:gd name="T88" fmla="*/ 1763 w 6560"/>
                <a:gd name="T89" fmla="*/ 3919 h 6556"/>
                <a:gd name="T90" fmla="*/ 2206 w 6560"/>
                <a:gd name="T91" fmla="*/ 3692 h 6556"/>
                <a:gd name="T92" fmla="*/ 1889 w 6560"/>
                <a:gd name="T93" fmla="*/ 2994 h 6556"/>
                <a:gd name="T94" fmla="*/ 1813 w 6560"/>
                <a:gd name="T95" fmla="*/ 2217 h 6556"/>
                <a:gd name="T96" fmla="*/ 1987 w 6560"/>
                <a:gd name="T97" fmla="*/ 1465 h 6556"/>
                <a:gd name="T98" fmla="*/ 2395 w 6560"/>
                <a:gd name="T99" fmla="*/ 811 h 6556"/>
                <a:gd name="T100" fmla="*/ 2998 w 6560"/>
                <a:gd name="T101" fmla="*/ 317 h 6556"/>
                <a:gd name="T102" fmla="*/ 3716 w 6560"/>
                <a:gd name="T103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60" h="6556">
                  <a:moveTo>
                    <a:pt x="1205" y="4756"/>
                  </a:moveTo>
                  <a:lnTo>
                    <a:pt x="437" y="5522"/>
                  </a:lnTo>
                  <a:lnTo>
                    <a:pt x="397" y="5569"/>
                  </a:lnTo>
                  <a:lnTo>
                    <a:pt x="363" y="5621"/>
                  </a:lnTo>
                  <a:lnTo>
                    <a:pt x="339" y="5675"/>
                  </a:lnTo>
                  <a:lnTo>
                    <a:pt x="323" y="5733"/>
                  </a:lnTo>
                  <a:lnTo>
                    <a:pt x="315" y="5791"/>
                  </a:lnTo>
                  <a:lnTo>
                    <a:pt x="315" y="5850"/>
                  </a:lnTo>
                  <a:lnTo>
                    <a:pt x="323" y="5908"/>
                  </a:lnTo>
                  <a:lnTo>
                    <a:pt x="339" y="5966"/>
                  </a:lnTo>
                  <a:lnTo>
                    <a:pt x="363" y="6020"/>
                  </a:lnTo>
                  <a:lnTo>
                    <a:pt x="397" y="6072"/>
                  </a:lnTo>
                  <a:lnTo>
                    <a:pt x="437" y="6120"/>
                  </a:lnTo>
                  <a:lnTo>
                    <a:pt x="485" y="6159"/>
                  </a:lnTo>
                  <a:lnTo>
                    <a:pt x="537" y="6193"/>
                  </a:lnTo>
                  <a:lnTo>
                    <a:pt x="590" y="6217"/>
                  </a:lnTo>
                  <a:lnTo>
                    <a:pt x="648" y="6233"/>
                  </a:lnTo>
                  <a:lnTo>
                    <a:pt x="706" y="6241"/>
                  </a:lnTo>
                  <a:lnTo>
                    <a:pt x="766" y="6241"/>
                  </a:lnTo>
                  <a:lnTo>
                    <a:pt x="824" y="6233"/>
                  </a:lnTo>
                  <a:lnTo>
                    <a:pt x="882" y="6217"/>
                  </a:lnTo>
                  <a:lnTo>
                    <a:pt x="935" y="6193"/>
                  </a:lnTo>
                  <a:lnTo>
                    <a:pt x="987" y="6159"/>
                  </a:lnTo>
                  <a:lnTo>
                    <a:pt x="1035" y="6120"/>
                  </a:lnTo>
                  <a:lnTo>
                    <a:pt x="1801" y="5352"/>
                  </a:lnTo>
                  <a:lnTo>
                    <a:pt x="1205" y="4756"/>
                  </a:lnTo>
                  <a:close/>
                  <a:moveTo>
                    <a:pt x="1683" y="4276"/>
                  </a:moveTo>
                  <a:lnTo>
                    <a:pt x="1426" y="4535"/>
                  </a:lnTo>
                  <a:lnTo>
                    <a:pt x="2022" y="5131"/>
                  </a:lnTo>
                  <a:lnTo>
                    <a:pt x="2282" y="4872"/>
                  </a:lnTo>
                  <a:lnTo>
                    <a:pt x="1683" y="4276"/>
                  </a:lnTo>
                  <a:close/>
                  <a:moveTo>
                    <a:pt x="4183" y="313"/>
                  </a:moveTo>
                  <a:lnTo>
                    <a:pt x="4035" y="319"/>
                  </a:lnTo>
                  <a:lnTo>
                    <a:pt x="3887" y="335"/>
                  </a:lnTo>
                  <a:lnTo>
                    <a:pt x="3742" y="361"/>
                  </a:lnTo>
                  <a:lnTo>
                    <a:pt x="3600" y="397"/>
                  </a:lnTo>
                  <a:lnTo>
                    <a:pt x="3461" y="443"/>
                  </a:lnTo>
                  <a:lnTo>
                    <a:pt x="3327" y="498"/>
                  </a:lnTo>
                  <a:lnTo>
                    <a:pt x="3195" y="564"/>
                  </a:lnTo>
                  <a:lnTo>
                    <a:pt x="3070" y="638"/>
                  </a:lnTo>
                  <a:lnTo>
                    <a:pt x="2950" y="722"/>
                  </a:lnTo>
                  <a:lnTo>
                    <a:pt x="2834" y="815"/>
                  </a:lnTo>
                  <a:lnTo>
                    <a:pt x="2725" y="917"/>
                  </a:lnTo>
                  <a:lnTo>
                    <a:pt x="2623" y="1027"/>
                  </a:lnTo>
                  <a:lnTo>
                    <a:pt x="2529" y="1142"/>
                  </a:lnTo>
                  <a:lnTo>
                    <a:pt x="2445" y="1262"/>
                  </a:lnTo>
                  <a:lnTo>
                    <a:pt x="2372" y="1389"/>
                  </a:lnTo>
                  <a:lnTo>
                    <a:pt x="2306" y="1519"/>
                  </a:lnTo>
                  <a:lnTo>
                    <a:pt x="2250" y="1654"/>
                  </a:lnTo>
                  <a:lnTo>
                    <a:pt x="2204" y="1792"/>
                  </a:lnTo>
                  <a:lnTo>
                    <a:pt x="2168" y="1934"/>
                  </a:lnTo>
                  <a:lnTo>
                    <a:pt x="2142" y="2079"/>
                  </a:lnTo>
                  <a:lnTo>
                    <a:pt x="2126" y="2227"/>
                  </a:lnTo>
                  <a:lnTo>
                    <a:pt x="2120" y="2376"/>
                  </a:lnTo>
                  <a:lnTo>
                    <a:pt x="2126" y="2524"/>
                  </a:lnTo>
                  <a:lnTo>
                    <a:pt x="2142" y="2671"/>
                  </a:lnTo>
                  <a:lnTo>
                    <a:pt x="2168" y="2817"/>
                  </a:lnTo>
                  <a:lnTo>
                    <a:pt x="2204" y="2958"/>
                  </a:lnTo>
                  <a:lnTo>
                    <a:pt x="2250" y="3098"/>
                  </a:lnTo>
                  <a:lnTo>
                    <a:pt x="2306" y="3231"/>
                  </a:lnTo>
                  <a:lnTo>
                    <a:pt x="2372" y="3363"/>
                  </a:lnTo>
                  <a:lnTo>
                    <a:pt x="2445" y="3488"/>
                  </a:lnTo>
                  <a:lnTo>
                    <a:pt x="2529" y="3608"/>
                  </a:lnTo>
                  <a:lnTo>
                    <a:pt x="2623" y="3724"/>
                  </a:lnTo>
                  <a:lnTo>
                    <a:pt x="2725" y="3833"/>
                  </a:lnTo>
                  <a:lnTo>
                    <a:pt x="2834" y="3935"/>
                  </a:lnTo>
                  <a:lnTo>
                    <a:pt x="2950" y="4029"/>
                  </a:lnTo>
                  <a:lnTo>
                    <a:pt x="3070" y="4112"/>
                  </a:lnTo>
                  <a:lnTo>
                    <a:pt x="3195" y="4186"/>
                  </a:lnTo>
                  <a:lnTo>
                    <a:pt x="3327" y="4252"/>
                  </a:lnTo>
                  <a:lnTo>
                    <a:pt x="3461" y="4308"/>
                  </a:lnTo>
                  <a:lnTo>
                    <a:pt x="3600" y="4353"/>
                  </a:lnTo>
                  <a:lnTo>
                    <a:pt x="3742" y="4389"/>
                  </a:lnTo>
                  <a:lnTo>
                    <a:pt x="3887" y="4415"/>
                  </a:lnTo>
                  <a:lnTo>
                    <a:pt x="4035" y="4431"/>
                  </a:lnTo>
                  <a:lnTo>
                    <a:pt x="4183" y="4437"/>
                  </a:lnTo>
                  <a:lnTo>
                    <a:pt x="4332" y="4431"/>
                  </a:lnTo>
                  <a:lnTo>
                    <a:pt x="4480" y="4415"/>
                  </a:lnTo>
                  <a:lnTo>
                    <a:pt x="4625" y="4389"/>
                  </a:lnTo>
                  <a:lnTo>
                    <a:pt x="4767" y="4353"/>
                  </a:lnTo>
                  <a:lnTo>
                    <a:pt x="4905" y="4308"/>
                  </a:lnTo>
                  <a:lnTo>
                    <a:pt x="5040" y="4252"/>
                  </a:lnTo>
                  <a:lnTo>
                    <a:pt x="5170" y="4186"/>
                  </a:lnTo>
                  <a:lnTo>
                    <a:pt x="5297" y="4112"/>
                  </a:lnTo>
                  <a:lnTo>
                    <a:pt x="5417" y="4029"/>
                  </a:lnTo>
                  <a:lnTo>
                    <a:pt x="5533" y="3935"/>
                  </a:lnTo>
                  <a:lnTo>
                    <a:pt x="5643" y="3833"/>
                  </a:lnTo>
                  <a:lnTo>
                    <a:pt x="5742" y="3726"/>
                  </a:lnTo>
                  <a:lnTo>
                    <a:pt x="5834" y="3612"/>
                  </a:lnTo>
                  <a:lnTo>
                    <a:pt x="5916" y="3494"/>
                  </a:lnTo>
                  <a:lnTo>
                    <a:pt x="5990" y="3373"/>
                  </a:lnTo>
                  <a:lnTo>
                    <a:pt x="6053" y="3247"/>
                  </a:lnTo>
                  <a:lnTo>
                    <a:pt x="6107" y="3120"/>
                  </a:lnTo>
                  <a:lnTo>
                    <a:pt x="6153" y="2988"/>
                  </a:lnTo>
                  <a:lnTo>
                    <a:pt x="6189" y="2854"/>
                  </a:lnTo>
                  <a:lnTo>
                    <a:pt x="6217" y="2719"/>
                  </a:lnTo>
                  <a:lnTo>
                    <a:pt x="6235" y="2581"/>
                  </a:lnTo>
                  <a:lnTo>
                    <a:pt x="6245" y="2444"/>
                  </a:lnTo>
                  <a:lnTo>
                    <a:pt x="6245" y="2306"/>
                  </a:lnTo>
                  <a:lnTo>
                    <a:pt x="6235" y="2169"/>
                  </a:lnTo>
                  <a:lnTo>
                    <a:pt x="6217" y="2031"/>
                  </a:lnTo>
                  <a:lnTo>
                    <a:pt x="6189" y="1896"/>
                  </a:lnTo>
                  <a:lnTo>
                    <a:pt x="6153" y="1762"/>
                  </a:lnTo>
                  <a:lnTo>
                    <a:pt x="6107" y="1631"/>
                  </a:lnTo>
                  <a:lnTo>
                    <a:pt x="6053" y="1503"/>
                  </a:lnTo>
                  <a:lnTo>
                    <a:pt x="5990" y="1377"/>
                  </a:lnTo>
                  <a:lnTo>
                    <a:pt x="5916" y="1256"/>
                  </a:lnTo>
                  <a:lnTo>
                    <a:pt x="5834" y="1138"/>
                  </a:lnTo>
                  <a:lnTo>
                    <a:pt x="5742" y="1025"/>
                  </a:lnTo>
                  <a:lnTo>
                    <a:pt x="5643" y="917"/>
                  </a:lnTo>
                  <a:lnTo>
                    <a:pt x="5533" y="815"/>
                  </a:lnTo>
                  <a:lnTo>
                    <a:pt x="5417" y="722"/>
                  </a:lnTo>
                  <a:lnTo>
                    <a:pt x="5297" y="638"/>
                  </a:lnTo>
                  <a:lnTo>
                    <a:pt x="5170" y="564"/>
                  </a:lnTo>
                  <a:lnTo>
                    <a:pt x="5040" y="498"/>
                  </a:lnTo>
                  <a:lnTo>
                    <a:pt x="4905" y="443"/>
                  </a:lnTo>
                  <a:lnTo>
                    <a:pt x="4767" y="397"/>
                  </a:lnTo>
                  <a:lnTo>
                    <a:pt x="4625" y="361"/>
                  </a:lnTo>
                  <a:lnTo>
                    <a:pt x="4480" y="335"/>
                  </a:lnTo>
                  <a:lnTo>
                    <a:pt x="4332" y="319"/>
                  </a:lnTo>
                  <a:lnTo>
                    <a:pt x="4183" y="313"/>
                  </a:lnTo>
                  <a:close/>
                  <a:moveTo>
                    <a:pt x="4183" y="0"/>
                  </a:moveTo>
                  <a:lnTo>
                    <a:pt x="4342" y="6"/>
                  </a:lnTo>
                  <a:lnTo>
                    <a:pt x="4498" y="20"/>
                  </a:lnTo>
                  <a:lnTo>
                    <a:pt x="4651" y="46"/>
                  </a:lnTo>
                  <a:lnTo>
                    <a:pt x="4801" y="82"/>
                  </a:lnTo>
                  <a:lnTo>
                    <a:pt x="4948" y="126"/>
                  </a:lnTo>
                  <a:lnTo>
                    <a:pt x="5094" y="179"/>
                  </a:lnTo>
                  <a:lnTo>
                    <a:pt x="5234" y="243"/>
                  </a:lnTo>
                  <a:lnTo>
                    <a:pt x="5369" y="317"/>
                  </a:lnTo>
                  <a:lnTo>
                    <a:pt x="5501" y="399"/>
                  </a:lnTo>
                  <a:lnTo>
                    <a:pt x="5627" y="488"/>
                  </a:lnTo>
                  <a:lnTo>
                    <a:pt x="5748" y="588"/>
                  </a:lnTo>
                  <a:lnTo>
                    <a:pt x="5864" y="696"/>
                  </a:lnTo>
                  <a:lnTo>
                    <a:pt x="5972" y="811"/>
                  </a:lnTo>
                  <a:lnTo>
                    <a:pt x="6071" y="933"/>
                  </a:lnTo>
                  <a:lnTo>
                    <a:pt x="6161" y="1058"/>
                  </a:lnTo>
                  <a:lnTo>
                    <a:pt x="6243" y="1190"/>
                  </a:lnTo>
                  <a:lnTo>
                    <a:pt x="6317" y="1326"/>
                  </a:lnTo>
                  <a:lnTo>
                    <a:pt x="6381" y="1465"/>
                  </a:lnTo>
                  <a:lnTo>
                    <a:pt x="6434" y="1611"/>
                  </a:lnTo>
                  <a:lnTo>
                    <a:pt x="6478" y="1758"/>
                  </a:lnTo>
                  <a:lnTo>
                    <a:pt x="6514" y="1908"/>
                  </a:lnTo>
                  <a:lnTo>
                    <a:pt x="6540" y="2061"/>
                  </a:lnTo>
                  <a:lnTo>
                    <a:pt x="6554" y="2217"/>
                  </a:lnTo>
                  <a:lnTo>
                    <a:pt x="6560" y="2376"/>
                  </a:lnTo>
                  <a:lnTo>
                    <a:pt x="6554" y="2534"/>
                  </a:lnTo>
                  <a:lnTo>
                    <a:pt x="6540" y="2689"/>
                  </a:lnTo>
                  <a:lnTo>
                    <a:pt x="6514" y="2842"/>
                  </a:lnTo>
                  <a:lnTo>
                    <a:pt x="6478" y="2992"/>
                  </a:lnTo>
                  <a:lnTo>
                    <a:pt x="6434" y="3139"/>
                  </a:lnTo>
                  <a:lnTo>
                    <a:pt x="6381" y="3285"/>
                  </a:lnTo>
                  <a:lnTo>
                    <a:pt x="6317" y="3425"/>
                  </a:lnTo>
                  <a:lnTo>
                    <a:pt x="6243" y="3560"/>
                  </a:lnTo>
                  <a:lnTo>
                    <a:pt x="6161" y="3692"/>
                  </a:lnTo>
                  <a:lnTo>
                    <a:pt x="6071" y="3817"/>
                  </a:lnTo>
                  <a:lnTo>
                    <a:pt x="5972" y="3939"/>
                  </a:lnTo>
                  <a:lnTo>
                    <a:pt x="5864" y="4054"/>
                  </a:lnTo>
                  <a:lnTo>
                    <a:pt x="5748" y="4162"/>
                  </a:lnTo>
                  <a:lnTo>
                    <a:pt x="5627" y="4262"/>
                  </a:lnTo>
                  <a:lnTo>
                    <a:pt x="5501" y="4351"/>
                  </a:lnTo>
                  <a:lnTo>
                    <a:pt x="5369" y="4433"/>
                  </a:lnTo>
                  <a:lnTo>
                    <a:pt x="5234" y="4507"/>
                  </a:lnTo>
                  <a:lnTo>
                    <a:pt x="5094" y="4571"/>
                  </a:lnTo>
                  <a:lnTo>
                    <a:pt x="4948" y="4625"/>
                  </a:lnTo>
                  <a:lnTo>
                    <a:pt x="4801" y="4668"/>
                  </a:lnTo>
                  <a:lnTo>
                    <a:pt x="4651" y="4704"/>
                  </a:lnTo>
                  <a:lnTo>
                    <a:pt x="4498" y="4730"/>
                  </a:lnTo>
                  <a:lnTo>
                    <a:pt x="4342" y="4744"/>
                  </a:lnTo>
                  <a:lnTo>
                    <a:pt x="4183" y="4750"/>
                  </a:lnTo>
                  <a:lnTo>
                    <a:pt x="4025" y="4744"/>
                  </a:lnTo>
                  <a:lnTo>
                    <a:pt x="3869" y="4730"/>
                  </a:lnTo>
                  <a:lnTo>
                    <a:pt x="3716" y="4704"/>
                  </a:lnTo>
                  <a:lnTo>
                    <a:pt x="3564" y="4668"/>
                  </a:lnTo>
                  <a:lnTo>
                    <a:pt x="3417" y="4625"/>
                  </a:lnTo>
                  <a:lnTo>
                    <a:pt x="3273" y="4571"/>
                  </a:lnTo>
                  <a:lnTo>
                    <a:pt x="3133" y="4507"/>
                  </a:lnTo>
                  <a:lnTo>
                    <a:pt x="2996" y="4433"/>
                  </a:lnTo>
                  <a:lnTo>
                    <a:pt x="2866" y="4351"/>
                  </a:lnTo>
                  <a:lnTo>
                    <a:pt x="2738" y="4262"/>
                  </a:lnTo>
                  <a:lnTo>
                    <a:pt x="2617" y="4162"/>
                  </a:lnTo>
                  <a:lnTo>
                    <a:pt x="2316" y="4463"/>
                  </a:lnTo>
                  <a:lnTo>
                    <a:pt x="2615" y="4762"/>
                  </a:lnTo>
                  <a:lnTo>
                    <a:pt x="2637" y="4790"/>
                  </a:lnTo>
                  <a:lnTo>
                    <a:pt x="2653" y="4822"/>
                  </a:lnTo>
                  <a:lnTo>
                    <a:pt x="2659" y="4856"/>
                  </a:lnTo>
                  <a:lnTo>
                    <a:pt x="2659" y="4890"/>
                  </a:lnTo>
                  <a:lnTo>
                    <a:pt x="2653" y="4924"/>
                  </a:lnTo>
                  <a:lnTo>
                    <a:pt x="2637" y="4955"/>
                  </a:lnTo>
                  <a:lnTo>
                    <a:pt x="2615" y="4983"/>
                  </a:lnTo>
                  <a:lnTo>
                    <a:pt x="1257" y="6341"/>
                  </a:lnTo>
                  <a:lnTo>
                    <a:pt x="1193" y="6399"/>
                  </a:lnTo>
                  <a:lnTo>
                    <a:pt x="1123" y="6446"/>
                  </a:lnTo>
                  <a:lnTo>
                    <a:pt x="1051" y="6486"/>
                  </a:lnTo>
                  <a:lnTo>
                    <a:pt x="975" y="6516"/>
                  </a:lnTo>
                  <a:lnTo>
                    <a:pt x="896" y="6538"/>
                  </a:lnTo>
                  <a:lnTo>
                    <a:pt x="816" y="6552"/>
                  </a:lnTo>
                  <a:lnTo>
                    <a:pt x="736" y="6556"/>
                  </a:lnTo>
                  <a:lnTo>
                    <a:pt x="654" y="6552"/>
                  </a:lnTo>
                  <a:lnTo>
                    <a:pt x="574" y="6538"/>
                  </a:lnTo>
                  <a:lnTo>
                    <a:pt x="497" y="6516"/>
                  </a:lnTo>
                  <a:lnTo>
                    <a:pt x="421" y="6486"/>
                  </a:lnTo>
                  <a:lnTo>
                    <a:pt x="349" y="6446"/>
                  </a:lnTo>
                  <a:lnTo>
                    <a:pt x="279" y="6399"/>
                  </a:lnTo>
                  <a:lnTo>
                    <a:pt x="215" y="6341"/>
                  </a:lnTo>
                  <a:lnTo>
                    <a:pt x="158" y="6277"/>
                  </a:lnTo>
                  <a:lnTo>
                    <a:pt x="110" y="6207"/>
                  </a:lnTo>
                  <a:lnTo>
                    <a:pt x="70" y="6135"/>
                  </a:lnTo>
                  <a:lnTo>
                    <a:pt x="40" y="6060"/>
                  </a:lnTo>
                  <a:lnTo>
                    <a:pt x="18" y="5982"/>
                  </a:lnTo>
                  <a:lnTo>
                    <a:pt x="4" y="5902"/>
                  </a:lnTo>
                  <a:lnTo>
                    <a:pt x="0" y="5821"/>
                  </a:lnTo>
                  <a:lnTo>
                    <a:pt x="4" y="5741"/>
                  </a:lnTo>
                  <a:lnTo>
                    <a:pt x="18" y="5661"/>
                  </a:lnTo>
                  <a:lnTo>
                    <a:pt x="40" y="5581"/>
                  </a:lnTo>
                  <a:lnTo>
                    <a:pt x="70" y="5506"/>
                  </a:lnTo>
                  <a:lnTo>
                    <a:pt x="110" y="5434"/>
                  </a:lnTo>
                  <a:lnTo>
                    <a:pt x="158" y="5364"/>
                  </a:lnTo>
                  <a:lnTo>
                    <a:pt x="215" y="5300"/>
                  </a:lnTo>
                  <a:lnTo>
                    <a:pt x="1574" y="3943"/>
                  </a:lnTo>
                  <a:lnTo>
                    <a:pt x="1606" y="3919"/>
                  </a:lnTo>
                  <a:lnTo>
                    <a:pt x="1643" y="3903"/>
                  </a:lnTo>
                  <a:lnTo>
                    <a:pt x="1685" y="3897"/>
                  </a:lnTo>
                  <a:lnTo>
                    <a:pt x="1725" y="3903"/>
                  </a:lnTo>
                  <a:lnTo>
                    <a:pt x="1763" y="3919"/>
                  </a:lnTo>
                  <a:lnTo>
                    <a:pt x="1795" y="3943"/>
                  </a:lnTo>
                  <a:lnTo>
                    <a:pt x="2094" y="4242"/>
                  </a:lnTo>
                  <a:lnTo>
                    <a:pt x="2395" y="3941"/>
                  </a:lnTo>
                  <a:lnTo>
                    <a:pt x="2296" y="3819"/>
                  </a:lnTo>
                  <a:lnTo>
                    <a:pt x="2206" y="3692"/>
                  </a:lnTo>
                  <a:lnTo>
                    <a:pt x="2124" y="3562"/>
                  </a:lnTo>
                  <a:lnTo>
                    <a:pt x="2050" y="3425"/>
                  </a:lnTo>
                  <a:lnTo>
                    <a:pt x="1987" y="3285"/>
                  </a:lnTo>
                  <a:lnTo>
                    <a:pt x="1933" y="3141"/>
                  </a:lnTo>
                  <a:lnTo>
                    <a:pt x="1889" y="2994"/>
                  </a:lnTo>
                  <a:lnTo>
                    <a:pt x="1853" y="2842"/>
                  </a:lnTo>
                  <a:lnTo>
                    <a:pt x="1827" y="2689"/>
                  </a:lnTo>
                  <a:lnTo>
                    <a:pt x="1813" y="2534"/>
                  </a:lnTo>
                  <a:lnTo>
                    <a:pt x="1807" y="2376"/>
                  </a:lnTo>
                  <a:lnTo>
                    <a:pt x="1813" y="2217"/>
                  </a:lnTo>
                  <a:lnTo>
                    <a:pt x="1827" y="2061"/>
                  </a:lnTo>
                  <a:lnTo>
                    <a:pt x="1853" y="1908"/>
                  </a:lnTo>
                  <a:lnTo>
                    <a:pt x="1889" y="1758"/>
                  </a:lnTo>
                  <a:lnTo>
                    <a:pt x="1933" y="1611"/>
                  </a:lnTo>
                  <a:lnTo>
                    <a:pt x="1987" y="1465"/>
                  </a:lnTo>
                  <a:lnTo>
                    <a:pt x="2050" y="1326"/>
                  </a:lnTo>
                  <a:lnTo>
                    <a:pt x="2124" y="1190"/>
                  </a:lnTo>
                  <a:lnTo>
                    <a:pt x="2206" y="1058"/>
                  </a:lnTo>
                  <a:lnTo>
                    <a:pt x="2296" y="933"/>
                  </a:lnTo>
                  <a:lnTo>
                    <a:pt x="2395" y="811"/>
                  </a:lnTo>
                  <a:lnTo>
                    <a:pt x="2503" y="696"/>
                  </a:lnTo>
                  <a:lnTo>
                    <a:pt x="2619" y="588"/>
                  </a:lnTo>
                  <a:lnTo>
                    <a:pt x="2740" y="488"/>
                  </a:lnTo>
                  <a:lnTo>
                    <a:pt x="2866" y="399"/>
                  </a:lnTo>
                  <a:lnTo>
                    <a:pt x="2998" y="317"/>
                  </a:lnTo>
                  <a:lnTo>
                    <a:pt x="3133" y="243"/>
                  </a:lnTo>
                  <a:lnTo>
                    <a:pt x="3273" y="179"/>
                  </a:lnTo>
                  <a:lnTo>
                    <a:pt x="3419" y="126"/>
                  </a:lnTo>
                  <a:lnTo>
                    <a:pt x="3566" y="82"/>
                  </a:lnTo>
                  <a:lnTo>
                    <a:pt x="3716" y="46"/>
                  </a:lnTo>
                  <a:lnTo>
                    <a:pt x="3869" y="20"/>
                  </a:lnTo>
                  <a:lnTo>
                    <a:pt x="4025" y="6"/>
                  </a:lnTo>
                  <a:lnTo>
                    <a:pt x="4183" y="0"/>
                  </a:lnTo>
                  <a:close/>
                </a:path>
              </a:pathLst>
            </a:custGeom>
            <a:grpFill/>
            <a:ln w="0">
              <a:solidFill>
                <a:srgbClr val="0499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6">
              <a:extLst>
                <a:ext uri="{FF2B5EF4-FFF2-40B4-BE49-F238E27FC236}">
                  <a16:creationId xmlns:a16="http://schemas.microsoft.com/office/drawing/2014/main" id="{F3F7F3EE-1152-4245-AA36-303090B296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82575" y="-1168400"/>
              <a:ext cx="2606675" cy="2601913"/>
            </a:xfrm>
            <a:custGeom>
              <a:avLst/>
              <a:gdLst>
                <a:gd name="T0" fmla="*/ 1416 w 3285"/>
                <a:gd name="T1" fmla="*/ 330 h 3279"/>
                <a:gd name="T2" fmla="*/ 1089 w 3285"/>
                <a:gd name="T3" fmla="*/ 432 h 3279"/>
                <a:gd name="T4" fmla="*/ 792 w 3285"/>
                <a:gd name="T5" fmla="*/ 619 h 3279"/>
                <a:gd name="T6" fmla="*/ 553 w 3285"/>
                <a:gd name="T7" fmla="*/ 879 h 3279"/>
                <a:gd name="T8" fmla="*/ 393 w 3285"/>
                <a:gd name="T9" fmla="*/ 1184 h 3279"/>
                <a:gd name="T10" fmla="*/ 319 w 3285"/>
                <a:gd name="T11" fmla="*/ 1522 h 3279"/>
                <a:gd name="T12" fmla="*/ 333 w 3285"/>
                <a:gd name="T13" fmla="*/ 1871 h 3279"/>
                <a:gd name="T14" fmla="*/ 437 w 3285"/>
                <a:gd name="T15" fmla="*/ 2200 h 3279"/>
                <a:gd name="T16" fmla="*/ 624 w 3285"/>
                <a:gd name="T17" fmla="*/ 2491 h 3279"/>
                <a:gd name="T18" fmla="*/ 888 w 3285"/>
                <a:gd name="T19" fmla="*/ 2730 h 3279"/>
                <a:gd name="T20" fmla="*/ 1197 w 3285"/>
                <a:gd name="T21" fmla="*/ 2890 h 3279"/>
                <a:gd name="T22" fmla="*/ 1530 w 3285"/>
                <a:gd name="T23" fmla="*/ 2962 h 3279"/>
                <a:gd name="T24" fmla="*/ 1869 w 3285"/>
                <a:gd name="T25" fmla="*/ 2948 h 3279"/>
                <a:gd name="T26" fmla="*/ 2196 w 3285"/>
                <a:gd name="T27" fmla="*/ 2846 h 3279"/>
                <a:gd name="T28" fmla="*/ 2493 w 3285"/>
                <a:gd name="T29" fmla="*/ 2659 h 3279"/>
                <a:gd name="T30" fmla="*/ 2733 w 3285"/>
                <a:gd name="T31" fmla="*/ 2399 h 3279"/>
                <a:gd name="T32" fmla="*/ 2892 w 3285"/>
                <a:gd name="T33" fmla="*/ 2095 h 3279"/>
                <a:gd name="T34" fmla="*/ 2966 w 3285"/>
                <a:gd name="T35" fmla="*/ 1756 h 3279"/>
                <a:gd name="T36" fmla="*/ 2950 w 3285"/>
                <a:gd name="T37" fmla="*/ 1407 h 3279"/>
                <a:gd name="T38" fmla="*/ 2848 w 3285"/>
                <a:gd name="T39" fmla="*/ 1078 h 3279"/>
                <a:gd name="T40" fmla="*/ 2661 w 3285"/>
                <a:gd name="T41" fmla="*/ 787 h 3279"/>
                <a:gd name="T42" fmla="*/ 2397 w 3285"/>
                <a:gd name="T43" fmla="*/ 548 h 3279"/>
                <a:gd name="T44" fmla="*/ 2088 w 3285"/>
                <a:gd name="T45" fmla="*/ 388 h 3279"/>
                <a:gd name="T46" fmla="*/ 1755 w 3285"/>
                <a:gd name="T47" fmla="*/ 316 h 3279"/>
                <a:gd name="T48" fmla="*/ 1769 w 3285"/>
                <a:gd name="T49" fmla="*/ 4 h 3279"/>
                <a:gd name="T50" fmla="*/ 2140 w 3285"/>
                <a:gd name="T51" fmla="*/ 75 h 3279"/>
                <a:gd name="T52" fmla="*/ 2491 w 3285"/>
                <a:gd name="T53" fmla="*/ 235 h 3279"/>
                <a:gd name="T54" fmla="*/ 2804 w 3285"/>
                <a:gd name="T55" fmla="*/ 478 h 3279"/>
                <a:gd name="T56" fmla="*/ 3044 w 3285"/>
                <a:gd name="T57" fmla="*/ 783 h 3279"/>
                <a:gd name="T58" fmla="*/ 3205 w 3285"/>
                <a:gd name="T59" fmla="*/ 1130 h 3279"/>
                <a:gd name="T60" fmla="*/ 3279 w 3285"/>
                <a:gd name="T61" fmla="*/ 1508 h 3279"/>
                <a:gd name="T62" fmla="*/ 3263 w 3285"/>
                <a:gd name="T63" fmla="*/ 1899 h 3279"/>
                <a:gd name="T64" fmla="*/ 3159 w 3285"/>
                <a:gd name="T65" fmla="*/ 2268 h 3279"/>
                <a:gd name="T66" fmla="*/ 2972 w 3285"/>
                <a:gd name="T67" fmla="*/ 2601 h 3279"/>
                <a:gd name="T68" fmla="*/ 2705 w 3285"/>
                <a:gd name="T69" fmla="*/ 2890 h 3279"/>
                <a:gd name="T70" fmla="*/ 2378 w 3285"/>
                <a:gd name="T71" fmla="*/ 3107 h 3279"/>
                <a:gd name="T72" fmla="*/ 2019 w 3285"/>
                <a:gd name="T73" fmla="*/ 3237 h 3279"/>
                <a:gd name="T74" fmla="*/ 1642 w 3285"/>
                <a:gd name="T75" fmla="*/ 3279 h 3279"/>
                <a:gd name="T76" fmla="*/ 1267 w 3285"/>
                <a:gd name="T77" fmla="*/ 3237 h 3279"/>
                <a:gd name="T78" fmla="*/ 908 w 3285"/>
                <a:gd name="T79" fmla="*/ 3107 h 3279"/>
                <a:gd name="T80" fmla="*/ 580 w 3285"/>
                <a:gd name="T81" fmla="*/ 2890 h 3279"/>
                <a:gd name="T82" fmla="*/ 313 w 3285"/>
                <a:gd name="T83" fmla="*/ 2601 h 3279"/>
                <a:gd name="T84" fmla="*/ 126 w 3285"/>
                <a:gd name="T85" fmla="*/ 2268 h 3279"/>
                <a:gd name="T86" fmla="*/ 20 w 3285"/>
                <a:gd name="T87" fmla="*/ 1899 h 3279"/>
                <a:gd name="T88" fmla="*/ 6 w 3285"/>
                <a:gd name="T89" fmla="*/ 1508 h 3279"/>
                <a:gd name="T90" fmla="*/ 80 w 3285"/>
                <a:gd name="T91" fmla="*/ 1130 h 3279"/>
                <a:gd name="T92" fmla="*/ 241 w 3285"/>
                <a:gd name="T93" fmla="*/ 783 h 3279"/>
                <a:gd name="T94" fmla="*/ 481 w 3285"/>
                <a:gd name="T95" fmla="*/ 478 h 3279"/>
                <a:gd name="T96" fmla="*/ 794 w 3285"/>
                <a:gd name="T97" fmla="*/ 235 h 3279"/>
                <a:gd name="T98" fmla="*/ 1145 w 3285"/>
                <a:gd name="T99" fmla="*/ 75 h 3279"/>
                <a:gd name="T100" fmla="*/ 1516 w 3285"/>
                <a:gd name="T101" fmla="*/ 4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85" h="3279">
                  <a:moveTo>
                    <a:pt x="1642" y="312"/>
                  </a:moveTo>
                  <a:lnTo>
                    <a:pt x="1530" y="316"/>
                  </a:lnTo>
                  <a:lnTo>
                    <a:pt x="1416" y="330"/>
                  </a:lnTo>
                  <a:lnTo>
                    <a:pt x="1304" y="354"/>
                  </a:lnTo>
                  <a:lnTo>
                    <a:pt x="1197" y="388"/>
                  </a:lnTo>
                  <a:lnTo>
                    <a:pt x="1089" y="432"/>
                  </a:lnTo>
                  <a:lnTo>
                    <a:pt x="985" y="484"/>
                  </a:lnTo>
                  <a:lnTo>
                    <a:pt x="888" y="548"/>
                  </a:lnTo>
                  <a:lnTo>
                    <a:pt x="792" y="619"/>
                  </a:lnTo>
                  <a:lnTo>
                    <a:pt x="702" y="701"/>
                  </a:lnTo>
                  <a:lnTo>
                    <a:pt x="624" y="787"/>
                  </a:lnTo>
                  <a:lnTo>
                    <a:pt x="553" y="879"/>
                  </a:lnTo>
                  <a:lnTo>
                    <a:pt x="491" y="976"/>
                  </a:lnTo>
                  <a:lnTo>
                    <a:pt x="437" y="1078"/>
                  </a:lnTo>
                  <a:lnTo>
                    <a:pt x="393" y="1184"/>
                  </a:lnTo>
                  <a:lnTo>
                    <a:pt x="359" y="1293"/>
                  </a:lnTo>
                  <a:lnTo>
                    <a:pt x="333" y="1407"/>
                  </a:lnTo>
                  <a:lnTo>
                    <a:pt x="319" y="1522"/>
                  </a:lnTo>
                  <a:lnTo>
                    <a:pt x="313" y="1640"/>
                  </a:lnTo>
                  <a:lnTo>
                    <a:pt x="319" y="1756"/>
                  </a:lnTo>
                  <a:lnTo>
                    <a:pt x="333" y="1871"/>
                  </a:lnTo>
                  <a:lnTo>
                    <a:pt x="359" y="1985"/>
                  </a:lnTo>
                  <a:lnTo>
                    <a:pt x="393" y="2095"/>
                  </a:lnTo>
                  <a:lnTo>
                    <a:pt x="437" y="2200"/>
                  </a:lnTo>
                  <a:lnTo>
                    <a:pt x="491" y="2302"/>
                  </a:lnTo>
                  <a:lnTo>
                    <a:pt x="553" y="2399"/>
                  </a:lnTo>
                  <a:lnTo>
                    <a:pt x="624" y="2491"/>
                  </a:lnTo>
                  <a:lnTo>
                    <a:pt x="702" y="2579"/>
                  </a:lnTo>
                  <a:lnTo>
                    <a:pt x="792" y="2659"/>
                  </a:lnTo>
                  <a:lnTo>
                    <a:pt x="888" y="2730"/>
                  </a:lnTo>
                  <a:lnTo>
                    <a:pt x="985" y="2794"/>
                  </a:lnTo>
                  <a:lnTo>
                    <a:pt x="1089" y="2846"/>
                  </a:lnTo>
                  <a:lnTo>
                    <a:pt x="1197" y="2890"/>
                  </a:lnTo>
                  <a:lnTo>
                    <a:pt x="1304" y="2924"/>
                  </a:lnTo>
                  <a:lnTo>
                    <a:pt x="1416" y="2948"/>
                  </a:lnTo>
                  <a:lnTo>
                    <a:pt x="1530" y="2962"/>
                  </a:lnTo>
                  <a:lnTo>
                    <a:pt x="1642" y="2966"/>
                  </a:lnTo>
                  <a:lnTo>
                    <a:pt x="1755" y="2962"/>
                  </a:lnTo>
                  <a:lnTo>
                    <a:pt x="1869" y="2948"/>
                  </a:lnTo>
                  <a:lnTo>
                    <a:pt x="1981" y="2924"/>
                  </a:lnTo>
                  <a:lnTo>
                    <a:pt x="2088" y="2890"/>
                  </a:lnTo>
                  <a:lnTo>
                    <a:pt x="2196" y="2846"/>
                  </a:lnTo>
                  <a:lnTo>
                    <a:pt x="2300" y="2794"/>
                  </a:lnTo>
                  <a:lnTo>
                    <a:pt x="2397" y="2730"/>
                  </a:lnTo>
                  <a:lnTo>
                    <a:pt x="2493" y="2659"/>
                  </a:lnTo>
                  <a:lnTo>
                    <a:pt x="2581" y="2579"/>
                  </a:lnTo>
                  <a:lnTo>
                    <a:pt x="2661" y="2491"/>
                  </a:lnTo>
                  <a:lnTo>
                    <a:pt x="2733" y="2399"/>
                  </a:lnTo>
                  <a:lnTo>
                    <a:pt x="2794" y="2302"/>
                  </a:lnTo>
                  <a:lnTo>
                    <a:pt x="2848" y="2200"/>
                  </a:lnTo>
                  <a:lnTo>
                    <a:pt x="2892" y="2095"/>
                  </a:lnTo>
                  <a:lnTo>
                    <a:pt x="2926" y="1985"/>
                  </a:lnTo>
                  <a:lnTo>
                    <a:pt x="2950" y="1871"/>
                  </a:lnTo>
                  <a:lnTo>
                    <a:pt x="2966" y="1756"/>
                  </a:lnTo>
                  <a:lnTo>
                    <a:pt x="2972" y="1640"/>
                  </a:lnTo>
                  <a:lnTo>
                    <a:pt x="2966" y="1522"/>
                  </a:lnTo>
                  <a:lnTo>
                    <a:pt x="2950" y="1407"/>
                  </a:lnTo>
                  <a:lnTo>
                    <a:pt x="2926" y="1293"/>
                  </a:lnTo>
                  <a:lnTo>
                    <a:pt x="2892" y="1184"/>
                  </a:lnTo>
                  <a:lnTo>
                    <a:pt x="2848" y="1078"/>
                  </a:lnTo>
                  <a:lnTo>
                    <a:pt x="2794" y="976"/>
                  </a:lnTo>
                  <a:lnTo>
                    <a:pt x="2733" y="879"/>
                  </a:lnTo>
                  <a:lnTo>
                    <a:pt x="2661" y="787"/>
                  </a:lnTo>
                  <a:lnTo>
                    <a:pt x="2581" y="701"/>
                  </a:lnTo>
                  <a:lnTo>
                    <a:pt x="2493" y="619"/>
                  </a:lnTo>
                  <a:lnTo>
                    <a:pt x="2397" y="548"/>
                  </a:lnTo>
                  <a:lnTo>
                    <a:pt x="2300" y="484"/>
                  </a:lnTo>
                  <a:lnTo>
                    <a:pt x="2196" y="432"/>
                  </a:lnTo>
                  <a:lnTo>
                    <a:pt x="2088" y="388"/>
                  </a:lnTo>
                  <a:lnTo>
                    <a:pt x="1981" y="354"/>
                  </a:lnTo>
                  <a:lnTo>
                    <a:pt x="1869" y="330"/>
                  </a:lnTo>
                  <a:lnTo>
                    <a:pt x="1755" y="316"/>
                  </a:lnTo>
                  <a:lnTo>
                    <a:pt x="1642" y="312"/>
                  </a:lnTo>
                  <a:close/>
                  <a:moveTo>
                    <a:pt x="1642" y="0"/>
                  </a:moveTo>
                  <a:lnTo>
                    <a:pt x="1769" y="4"/>
                  </a:lnTo>
                  <a:lnTo>
                    <a:pt x="1895" y="17"/>
                  </a:lnTo>
                  <a:lnTo>
                    <a:pt x="2019" y="41"/>
                  </a:lnTo>
                  <a:lnTo>
                    <a:pt x="2140" y="75"/>
                  </a:lnTo>
                  <a:lnTo>
                    <a:pt x="2260" y="119"/>
                  </a:lnTo>
                  <a:lnTo>
                    <a:pt x="2378" y="171"/>
                  </a:lnTo>
                  <a:lnTo>
                    <a:pt x="2491" y="235"/>
                  </a:lnTo>
                  <a:lnTo>
                    <a:pt x="2601" y="306"/>
                  </a:lnTo>
                  <a:lnTo>
                    <a:pt x="2705" y="388"/>
                  </a:lnTo>
                  <a:lnTo>
                    <a:pt x="2804" y="478"/>
                  </a:lnTo>
                  <a:lnTo>
                    <a:pt x="2892" y="576"/>
                  </a:lnTo>
                  <a:lnTo>
                    <a:pt x="2972" y="677"/>
                  </a:lnTo>
                  <a:lnTo>
                    <a:pt x="3044" y="783"/>
                  </a:lnTo>
                  <a:lnTo>
                    <a:pt x="3108" y="895"/>
                  </a:lnTo>
                  <a:lnTo>
                    <a:pt x="3159" y="1010"/>
                  </a:lnTo>
                  <a:lnTo>
                    <a:pt x="3205" y="1130"/>
                  </a:lnTo>
                  <a:lnTo>
                    <a:pt x="3239" y="1253"/>
                  </a:lnTo>
                  <a:lnTo>
                    <a:pt x="3263" y="1379"/>
                  </a:lnTo>
                  <a:lnTo>
                    <a:pt x="3279" y="1508"/>
                  </a:lnTo>
                  <a:lnTo>
                    <a:pt x="3285" y="1640"/>
                  </a:lnTo>
                  <a:lnTo>
                    <a:pt x="3279" y="1770"/>
                  </a:lnTo>
                  <a:lnTo>
                    <a:pt x="3263" y="1899"/>
                  </a:lnTo>
                  <a:lnTo>
                    <a:pt x="3239" y="2025"/>
                  </a:lnTo>
                  <a:lnTo>
                    <a:pt x="3205" y="2148"/>
                  </a:lnTo>
                  <a:lnTo>
                    <a:pt x="3159" y="2268"/>
                  </a:lnTo>
                  <a:lnTo>
                    <a:pt x="3108" y="2384"/>
                  </a:lnTo>
                  <a:lnTo>
                    <a:pt x="3044" y="2495"/>
                  </a:lnTo>
                  <a:lnTo>
                    <a:pt x="2972" y="2601"/>
                  </a:lnTo>
                  <a:lnTo>
                    <a:pt x="2892" y="2702"/>
                  </a:lnTo>
                  <a:lnTo>
                    <a:pt x="2804" y="2800"/>
                  </a:lnTo>
                  <a:lnTo>
                    <a:pt x="2705" y="2890"/>
                  </a:lnTo>
                  <a:lnTo>
                    <a:pt x="2601" y="2972"/>
                  </a:lnTo>
                  <a:lnTo>
                    <a:pt x="2491" y="3043"/>
                  </a:lnTo>
                  <a:lnTo>
                    <a:pt x="2378" y="3107"/>
                  </a:lnTo>
                  <a:lnTo>
                    <a:pt x="2260" y="3159"/>
                  </a:lnTo>
                  <a:lnTo>
                    <a:pt x="2140" y="3203"/>
                  </a:lnTo>
                  <a:lnTo>
                    <a:pt x="2019" y="3237"/>
                  </a:lnTo>
                  <a:lnTo>
                    <a:pt x="1895" y="3261"/>
                  </a:lnTo>
                  <a:lnTo>
                    <a:pt x="1769" y="3275"/>
                  </a:lnTo>
                  <a:lnTo>
                    <a:pt x="1642" y="3279"/>
                  </a:lnTo>
                  <a:lnTo>
                    <a:pt x="1516" y="3275"/>
                  </a:lnTo>
                  <a:lnTo>
                    <a:pt x="1390" y="3261"/>
                  </a:lnTo>
                  <a:lnTo>
                    <a:pt x="1267" y="3237"/>
                  </a:lnTo>
                  <a:lnTo>
                    <a:pt x="1145" y="3203"/>
                  </a:lnTo>
                  <a:lnTo>
                    <a:pt x="1025" y="3159"/>
                  </a:lnTo>
                  <a:lnTo>
                    <a:pt x="908" y="3107"/>
                  </a:lnTo>
                  <a:lnTo>
                    <a:pt x="794" y="3043"/>
                  </a:lnTo>
                  <a:lnTo>
                    <a:pt x="684" y="2972"/>
                  </a:lnTo>
                  <a:lnTo>
                    <a:pt x="580" y="2890"/>
                  </a:lnTo>
                  <a:lnTo>
                    <a:pt x="481" y="2800"/>
                  </a:lnTo>
                  <a:lnTo>
                    <a:pt x="393" y="2702"/>
                  </a:lnTo>
                  <a:lnTo>
                    <a:pt x="313" y="2601"/>
                  </a:lnTo>
                  <a:lnTo>
                    <a:pt x="241" y="2495"/>
                  </a:lnTo>
                  <a:lnTo>
                    <a:pt x="178" y="2384"/>
                  </a:lnTo>
                  <a:lnTo>
                    <a:pt x="126" y="2268"/>
                  </a:lnTo>
                  <a:lnTo>
                    <a:pt x="80" y="2148"/>
                  </a:lnTo>
                  <a:lnTo>
                    <a:pt x="46" y="2025"/>
                  </a:lnTo>
                  <a:lnTo>
                    <a:pt x="20" y="1899"/>
                  </a:lnTo>
                  <a:lnTo>
                    <a:pt x="6" y="1770"/>
                  </a:lnTo>
                  <a:lnTo>
                    <a:pt x="0" y="1640"/>
                  </a:lnTo>
                  <a:lnTo>
                    <a:pt x="6" y="1508"/>
                  </a:lnTo>
                  <a:lnTo>
                    <a:pt x="20" y="1379"/>
                  </a:lnTo>
                  <a:lnTo>
                    <a:pt x="46" y="1253"/>
                  </a:lnTo>
                  <a:lnTo>
                    <a:pt x="80" y="1130"/>
                  </a:lnTo>
                  <a:lnTo>
                    <a:pt x="126" y="1010"/>
                  </a:lnTo>
                  <a:lnTo>
                    <a:pt x="178" y="895"/>
                  </a:lnTo>
                  <a:lnTo>
                    <a:pt x="241" y="783"/>
                  </a:lnTo>
                  <a:lnTo>
                    <a:pt x="313" y="677"/>
                  </a:lnTo>
                  <a:lnTo>
                    <a:pt x="393" y="576"/>
                  </a:lnTo>
                  <a:lnTo>
                    <a:pt x="481" y="478"/>
                  </a:lnTo>
                  <a:lnTo>
                    <a:pt x="580" y="388"/>
                  </a:lnTo>
                  <a:lnTo>
                    <a:pt x="684" y="306"/>
                  </a:lnTo>
                  <a:lnTo>
                    <a:pt x="794" y="235"/>
                  </a:lnTo>
                  <a:lnTo>
                    <a:pt x="908" y="171"/>
                  </a:lnTo>
                  <a:lnTo>
                    <a:pt x="1025" y="119"/>
                  </a:lnTo>
                  <a:lnTo>
                    <a:pt x="1145" y="75"/>
                  </a:lnTo>
                  <a:lnTo>
                    <a:pt x="1267" y="41"/>
                  </a:lnTo>
                  <a:lnTo>
                    <a:pt x="1390" y="17"/>
                  </a:lnTo>
                  <a:lnTo>
                    <a:pt x="1516" y="4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FF708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47">
              <a:extLst>
                <a:ext uri="{FF2B5EF4-FFF2-40B4-BE49-F238E27FC236}">
                  <a16:creationId xmlns:a16="http://schemas.microsoft.com/office/drawing/2014/main" id="{6F3D09D5-5AFF-5C44-8EF8-ABAF3DE85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5688" y="7938"/>
              <a:ext cx="1058863" cy="249238"/>
            </a:xfrm>
            <a:custGeom>
              <a:avLst/>
              <a:gdLst>
                <a:gd name="T0" fmla="*/ 156 w 1335"/>
                <a:gd name="T1" fmla="*/ 0 h 313"/>
                <a:gd name="T2" fmla="*/ 1179 w 1335"/>
                <a:gd name="T3" fmla="*/ 0 h 313"/>
                <a:gd name="T4" fmla="*/ 1219 w 1335"/>
                <a:gd name="T5" fmla="*/ 6 h 313"/>
                <a:gd name="T6" fmla="*/ 1257 w 1335"/>
                <a:gd name="T7" fmla="*/ 21 h 313"/>
                <a:gd name="T8" fmla="*/ 1289 w 1335"/>
                <a:gd name="T9" fmla="*/ 45 h 313"/>
                <a:gd name="T10" fmla="*/ 1313 w 1335"/>
                <a:gd name="T11" fmla="*/ 77 h 313"/>
                <a:gd name="T12" fmla="*/ 1329 w 1335"/>
                <a:gd name="T13" fmla="*/ 115 h 313"/>
                <a:gd name="T14" fmla="*/ 1335 w 1335"/>
                <a:gd name="T15" fmla="*/ 157 h 313"/>
                <a:gd name="T16" fmla="*/ 1329 w 1335"/>
                <a:gd name="T17" fmla="*/ 197 h 313"/>
                <a:gd name="T18" fmla="*/ 1313 w 1335"/>
                <a:gd name="T19" fmla="*/ 235 h 313"/>
                <a:gd name="T20" fmla="*/ 1289 w 1335"/>
                <a:gd name="T21" fmla="*/ 267 h 313"/>
                <a:gd name="T22" fmla="*/ 1257 w 1335"/>
                <a:gd name="T23" fmla="*/ 291 h 313"/>
                <a:gd name="T24" fmla="*/ 1219 w 1335"/>
                <a:gd name="T25" fmla="*/ 307 h 313"/>
                <a:gd name="T26" fmla="*/ 1179 w 1335"/>
                <a:gd name="T27" fmla="*/ 313 h 313"/>
                <a:gd name="T28" fmla="*/ 156 w 1335"/>
                <a:gd name="T29" fmla="*/ 313 h 313"/>
                <a:gd name="T30" fmla="*/ 114 w 1335"/>
                <a:gd name="T31" fmla="*/ 307 h 313"/>
                <a:gd name="T32" fmla="*/ 78 w 1335"/>
                <a:gd name="T33" fmla="*/ 291 h 313"/>
                <a:gd name="T34" fmla="*/ 46 w 1335"/>
                <a:gd name="T35" fmla="*/ 267 h 313"/>
                <a:gd name="T36" fmla="*/ 22 w 1335"/>
                <a:gd name="T37" fmla="*/ 235 h 313"/>
                <a:gd name="T38" fmla="*/ 6 w 1335"/>
                <a:gd name="T39" fmla="*/ 197 h 313"/>
                <a:gd name="T40" fmla="*/ 0 w 1335"/>
                <a:gd name="T41" fmla="*/ 157 h 313"/>
                <a:gd name="T42" fmla="*/ 6 w 1335"/>
                <a:gd name="T43" fmla="*/ 115 h 313"/>
                <a:gd name="T44" fmla="*/ 22 w 1335"/>
                <a:gd name="T45" fmla="*/ 77 h 313"/>
                <a:gd name="T46" fmla="*/ 46 w 1335"/>
                <a:gd name="T47" fmla="*/ 45 h 313"/>
                <a:gd name="T48" fmla="*/ 78 w 1335"/>
                <a:gd name="T49" fmla="*/ 21 h 313"/>
                <a:gd name="T50" fmla="*/ 114 w 1335"/>
                <a:gd name="T51" fmla="*/ 6 h 313"/>
                <a:gd name="T52" fmla="*/ 156 w 1335"/>
                <a:gd name="T5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5" h="313">
                  <a:moveTo>
                    <a:pt x="156" y="0"/>
                  </a:moveTo>
                  <a:lnTo>
                    <a:pt x="1179" y="0"/>
                  </a:lnTo>
                  <a:lnTo>
                    <a:pt x="1219" y="6"/>
                  </a:lnTo>
                  <a:lnTo>
                    <a:pt x="1257" y="21"/>
                  </a:lnTo>
                  <a:lnTo>
                    <a:pt x="1289" y="45"/>
                  </a:lnTo>
                  <a:lnTo>
                    <a:pt x="1313" y="77"/>
                  </a:lnTo>
                  <a:lnTo>
                    <a:pt x="1329" y="115"/>
                  </a:lnTo>
                  <a:lnTo>
                    <a:pt x="1335" y="157"/>
                  </a:lnTo>
                  <a:lnTo>
                    <a:pt x="1329" y="197"/>
                  </a:lnTo>
                  <a:lnTo>
                    <a:pt x="1313" y="235"/>
                  </a:lnTo>
                  <a:lnTo>
                    <a:pt x="1289" y="267"/>
                  </a:lnTo>
                  <a:lnTo>
                    <a:pt x="1257" y="291"/>
                  </a:lnTo>
                  <a:lnTo>
                    <a:pt x="1219" y="307"/>
                  </a:lnTo>
                  <a:lnTo>
                    <a:pt x="1179" y="313"/>
                  </a:lnTo>
                  <a:lnTo>
                    <a:pt x="156" y="313"/>
                  </a:lnTo>
                  <a:lnTo>
                    <a:pt x="114" y="307"/>
                  </a:lnTo>
                  <a:lnTo>
                    <a:pt x="78" y="291"/>
                  </a:lnTo>
                  <a:lnTo>
                    <a:pt x="46" y="267"/>
                  </a:lnTo>
                  <a:lnTo>
                    <a:pt x="22" y="235"/>
                  </a:lnTo>
                  <a:lnTo>
                    <a:pt x="6" y="197"/>
                  </a:lnTo>
                  <a:lnTo>
                    <a:pt x="0" y="157"/>
                  </a:lnTo>
                  <a:lnTo>
                    <a:pt x="6" y="115"/>
                  </a:lnTo>
                  <a:lnTo>
                    <a:pt x="22" y="77"/>
                  </a:lnTo>
                  <a:lnTo>
                    <a:pt x="46" y="45"/>
                  </a:lnTo>
                  <a:lnTo>
                    <a:pt x="78" y="21"/>
                  </a:lnTo>
                  <a:lnTo>
                    <a:pt x="114" y="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F708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57234E5-004F-A540-BA11-D0A8AF669D87}"/>
              </a:ext>
            </a:extLst>
          </p:cNvPr>
          <p:cNvSpPr txBox="1">
            <a:spLocks/>
          </p:cNvSpPr>
          <p:nvPr/>
        </p:nvSpPr>
        <p:spPr>
          <a:xfrm>
            <a:off x="477351" y="2507996"/>
            <a:ext cx="3389243" cy="3822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In clinical practice, estimates of mortality risk can be useful in triage and resource allocation</a:t>
            </a:r>
          </a:p>
          <a:p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hospital</a:t>
            </a:r>
            <a:r>
              <a:rPr lang="zh-CN" altLang="en-US" dirty="0"/>
              <a:t> </a:t>
            </a:r>
            <a:r>
              <a:rPr lang="en-US" altLang="zh-CN" dirty="0"/>
              <a:t>to:</a:t>
            </a:r>
          </a:p>
          <a:p>
            <a:pPr lvl="1"/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appropriate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</a:p>
          <a:p>
            <a:pPr lvl="1"/>
            <a:r>
              <a:rPr lang="en-US" altLang="zh-CN" dirty="0"/>
              <a:t>prepare</a:t>
            </a:r>
            <a:r>
              <a:rPr lang="zh-CN" altLang="en-US" dirty="0"/>
              <a:t> </a:t>
            </a:r>
            <a:r>
              <a:rPr lang="en-US" altLang="zh-CN" dirty="0"/>
              <a:t>discussions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patients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families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outcomes</a:t>
            </a:r>
            <a:endParaRPr lang="zh-CN" altLang="en-US" dirty="0"/>
          </a:p>
          <a:p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payers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r>
              <a:rPr lang="zh-CN" altLang="en-US" dirty="0"/>
              <a:t> </a:t>
            </a:r>
            <a:r>
              <a:rPr lang="en-US" altLang="zh-CN" dirty="0"/>
              <a:t>outcomes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policyholders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affected,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payers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policies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4BB62C5-0997-7D4C-974D-A1E944B88F50}"/>
              </a:ext>
            </a:extLst>
          </p:cNvPr>
          <p:cNvSpPr txBox="1">
            <a:spLocks/>
          </p:cNvSpPr>
          <p:nvPr/>
        </p:nvSpPr>
        <p:spPr>
          <a:xfrm>
            <a:off x="8442893" y="2507997"/>
            <a:ext cx="3474124" cy="3822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sz="1400" dirty="0"/>
              <a:t>Create a model that uses data from the first 24 hours of intensive care to predict patient survival with:</a:t>
            </a:r>
          </a:p>
          <a:p>
            <a:pPr marL="629435" lvl="1" indent="-305435"/>
            <a:r>
              <a:rPr lang="en-US" sz="1400" dirty="0"/>
              <a:t>Better prediction probability of death (as compared to apache_4a_icu_prob, apache_4a_hospital_prob)</a:t>
            </a:r>
          </a:p>
          <a:p>
            <a:pPr marL="629435" lvl="1" indent="-305435"/>
            <a:r>
              <a:rPr lang="en-US" sz="1400" dirty="0"/>
              <a:t>Minimize apache features </a:t>
            </a:r>
          </a:p>
          <a:p>
            <a:pPr marL="629435" lvl="1" indent="-305435"/>
            <a:r>
              <a:rPr lang="en-US" sz="1400" dirty="0"/>
              <a:t>Transparent (easy to explain)</a:t>
            </a:r>
          </a:p>
          <a:p>
            <a:pPr marL="629435" lvl="1" indent="-305435"/>
            <a:r>
              <a:rPr lang="en-US" sz="1400" dirty="0"/>
              <a:t>Generalizability</a:t>
            </a:r>
          </a:p>
          <a:p>
            <a:pPr marL="629435" lvl="1" indent="-305435"/>
            <a:r>
              <a:rPr lang="en-US" sz="1400" dirty="0"/>
              <a:t>Less complexity</a:t>
            </a:r>
          </a:p>
          <a:p>
            <a:pPr marL="305435" indent="-305435"/>
            <a:endParaRPr lang="en-US" sz="1400" dirty="0"/>
          </a:p>
          <a:p>
            <a:pPr marL="305435" indent="-305435"/>
            <a:endParaRPr lang="en-US" sz="14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796B82F-2883-E440-A1BF-7DE5C4D21779}"/>
              </a:ext>
            </a:extLst>
          </p:cNvPr>
          <p:cNvSpPr txBox="1">
            <a:spLocks/>
          </p:cNvSpPr>
          <p:nvPr/>
        </p:nvSpPr>
        <p:spPr>
          <a:xfrm>
            <a:off x="4425023" y="2507997"/>
            <a:ext cx="3389243" cy="301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MIT's GOSSIS community initiative is seeking an efficient way to address the problems with existing severity of illness systems: </a:t>
            </a:r>
          </a:p>
          <a:p>
            <a:pPr lvl="1"/>
            <a:r>
              <a:rPr lang="en-US" sz="1300" dirty="0"/>
              <a:t>They often lack generalizability beyond the patients on whom the models were developed, and</a:t>
            </a:r>
          </a:p>
          <a:p>
            <a:pPr lvl="1"/>
            <a:r>
              <a:rPr lang="en-US" sz="1300" dirty="0"/>
              <a:t>The models are often proprietary, costly to use (APACHE scoring system…), and suffer from opaque algorithms. 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101644-4E89-C24A-B3AB-A74A219E7B4B}"/>
              </a:ext>
            </a:extLst>
          </p:cNvPr>
          <p:cNvSpPr/>
          <p:nvPr/>
        </p:nvSpPr>
        <p:spPr>
          <a:xfrm>
            <a:off x="5182884" y="6556567"/>
            <a:ext cx="20697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11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gossis.mit.edu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/about/</a:t>
            </a:r>
          </a:p>
        </p:txBody>
      </p:sp>
    </p:spTree>
    <p:extLst>
      <p:ext uri="{BB962C8B-B14F-4D97-AF65-F5344CB8AC3E}">
        <p14:creationId xmlns:p14="http://schemas.microsoft.com/office/powerpoint/2010/main" val="477539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48F41FF-7EF5-43F1-B658-BC8A2943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1996299"/>
            <a:ext cx="3259016" cy="2506125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Conclusion</a:t>
            </a:r>
          </a:p>
          <a:p>
            <a:pPr>
              <a:lnSpc>
                <a:spcPct val="150000"/>
              </a:lnSpc>
            </a:pPr>
            <a:r>
              <a:rPr lang="en-US"/>
              <a:t>Lesson Learned</a:t>
            </a:r>
          </a:p>
          <a:p>
            <a:pPr>
              <a:lnSpc>
                <a:spcPct val="150000"/>
              </a:lnSpc>
            </a:pPr>
            <a:r>
              <a:rPr lang="en-US"/>
              <a:t>Future Work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DB84BEF8-E572-C64E-920C-20E9DD43C718}"/>
              </a:ext>
            </a:extLst>
          </p:cNvPr>
          <p:cNvSpPr txBox="1">
            <a:spLocks/>
          </p:cNvSpPr>
          <p:nvPr/>
        </p:nvSpPr>
        <p:spPr>
          <a:xfrm>
            <a:off x="672280" y="944752"/>
            <a:ext cx="3259016" cy="6144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>
                <a:solidFill>
                  <a:srgbClr val="FFFFFF"/>
                </a:solidFill>
              </a:rPr>
              <a:t>SUMMARY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4E5182-A559-F04C-B168-7E34DC20B2AD}"/>
              </a:ext>
            </a:extLst>
          </p:cNvPr>
          <p:cNvCxnSpPr>
            <a:cxnSpLocks/>
          </p:cNvCxnSpPr>
          <p:nvPr/>
        </p:nvCxnSpPr>
        <p:spPr>
          <a:xfrm>
            <a:off x="1304560" y="1746738"/>
            <a:ext cx="19544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6229-253F-DB40-8370-4726F0B6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30</a:t>
            </a:fld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Content Placeholder 5" descr="A picture containing person, indoor, man, front&#10;&#10;Description automatically generated">
            <a:extLst>
              <a:ext uri="{FF2B5EF4-FFF2-40B4-BE49-F238E27FC236}">
                <a16:creationId xmlns:a16="http://schemas.microsoft.com/office/drawing/2014/main" id="{170D7D24-C4AA-3348-80A4-DF2D55229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95" b="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49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3DDED77-33DE-E547-B40B-D1481016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773AFC-ECDF-7749-89A5-11106C08600A}"/>
              </a:ext>
            </a:extLst>
          </p:cNvPr>
          <p:cNvGrpSpPr/>
          <p:nvPr/>
        </p:nvGrpSpPr>
        <p:grpSpPr>
          <a:xfrm>
            <a:off x="1879228" y="840562"/>
            <a:ext cx="614759" cy="698848"/>
            <a:chOff x="4365625" y="-282575"/>
            <a:chExt cx="4711700" cy="5356177"/>
          </a:xfrm>
          <a:solidFill>
            <a:srgbClr val="009ADD"/>
          </a:solidFill>
        </p:grpSpPr>
        <p:sp>
          <p:nvSpPr>
            <p:cNvPr id="25" name="Freeform 65">
              <a:extLst>
                <a:ext uri="{FF2B5EF4-FFF2-40B4-BE49-F238E27FC236}">
                  <a16:creationId xmlns:a16="http://schemas.microsoft.com/office/drawing/2014/main" id="{56DCBAF7-B37F-C34E-8D4C-311BD7DAA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625" y="-282575"/>
              <a:ext cx="4711700" cy="4711700"/>
            </a:xfrm>
            <a:custGeom>
              <a:avLst/>
              <a:gdLst>
                <a:gd name="T0" fmla="*/ 997 w 5936"/>
                <a:gd name="T1" fmla="*/ 5348 h 5936"/>
                <a:gd name="T2" fmla="*/ 931 w 5936"/>
                <a:gd name="T3" fmla="*/ 4593 h 5936"/>
                <a:gd name="T4" fmla="*/ 1797 w 5936"/>
                <a:gd name="T5" fmla="*/ 4991 h 5936"/>
                <a:gd name="T6" fmla="*/ 5003 w 5936"/>
                <a:gd name="T7" fmla="*/ 0 h 5936"/>
                <a:gd name="T8" fmla="*/ 5276 w 5936"/>
                <a:gd name="T9" fmla="*/ 40 h 5936"/>
                <a:gd name="T10" fmla="*/ 5521 w 5936"/>
                <a:gd name="T11" fmla="*/ 157 h 5936"/>
                <a:gd name="T12" fmla="*/ 5733 w 5936"/>
                <a:gd name="T13" fmla="*/ 351 h 5936"/>
                <a:gd name="T14" fmla="*/ 5878 w 5936"/>
                <a:gd name="T15" fmla="*/ 606 h 5936"/>
                <a:gd name="T16" fmla="*/ 5936 w 5936"/>
                <a:gd name="T17" fmla="*/ 887 h 5936"/>
                <a:gd name="T18" fmla="*/ 5906 w 5936"/>
                <a:gd name="T19" fmla="*/ 1172 h 5936"/>
                <a:gd name="T20" fmla="*/ 5790 w 5936"/>
                <a:gd name="T21" fmla="*/ 1439 h 5936"/>
                <a:gd name="T22" fmla="*/ 5657 w 5936"/>
                <a:gd name="T23" fmla="*/ 1601 h 5936"/>
                <a:gd name="T24" fmla="*/ 5641 w 5936"/>
                <a:gd name="T25" fmla="*/ 1619 h 5936"/>
                <a:gd name="T26" fmla="*/ 1841 w 5936"/>
                <a:gd name="T27" fmla="*/ 5384 h 5936"/>
                <a:gd name="T28" fmla="*/ 1735 w 5936"/>
                <a:gd name="T29" fmla="*/ 5378 h 5936"/>
                <a:gd name="T30" fmla="*/ 1578 w 5936"/>
                <a:gd name="T31" fmla="*/ 5236 h 5936"/>
                <a:gd name="T32" fmla="*/ 1041 w 5936"/>
                <a:gd name="T33" fmla="*/ 5741 h 5936"/>
                <a:gd name="T34" fmla="*/ 935 w 5936"/>
                <a:gd name="T35" fmla="*/ 5735 h 5936"/>
                <a:gd name="T36" fmla="*/ 676 w 5936"/>
                <a:gd name="T37" fmla="*/ 5494 h 5936"/>
                <a:gd name="T38" fmla="*/ 207 w 5936"/>
                <a:gd name="T39" fmla="*/ 5930 h 5936"/>
                <a:gd name="T40" fmla="*/ 102 w 5936"/>
                <a:gd name="T41" fmla="*/ 5922 h 5936"/>
                <a:gd name="T42" fmla="*/ 24 w 5936"/>
                <a:gd name="T43" fmla="*/ 5856 h 5936"/>
                <a:gd name="T44" fmla="*/ 0 w 5936"/>
                <a:gd name="T45" fmla="*/ 5753 h 5936"/>
                <a:gd name="T46" fmla="*/ 48 w 5936"/>
                <a:gd name="T47" fmla="*/ 5653 h 5936"/>
                <a:gd name="T48" fmla="*/ 211 w 5936"/>
                <a:gd name="T49" fmla="*/ 5019 h 5936"/>
                <a:gd name="T50" fmla="*/ 191 w 5936"/>
                <a:gd name="T51" fmla="*/ 4906 h 5936"/>
                <a:gd name="T52" fmla="*/ 237 w 5936"/>
                <a:gd name="T53" fmla="*/ 4820 h 5936"/>
                <a:gd name="T54" fmla="*/ 566 w 5936"/>
                <a:gd name="T55" fmla="*/ 4222 h 5936"/>
                <a:gd name="T56" fmla="*/ 549 w 5936"/>
                <a:gd name="T57" fmla="*/ 4106 h 5936"/>
                <a:gd name="T58" fmla="*/ 592 w 5936"/>
                <a:gd name="T59" fmla="*/ 4023 h 5936"/>
                <a:gd name="T60" fmla="*/ 1626 w 5936"/>
                <a:gd name="T61" fmla="*/ 2611 h 5936"/>
                <a:gd name="T62" fmla="*/ 1510 w 5936"/>
                <a:gd name="T63" fmla="*/ 2661 h 5936"/>
                <a:gd name="T64" fmla="*/ 1418 w 5936"/>
                <a:gd name="T65" fmla="*/ 2633 h 5936"/>
                <a:gd name="T66" fmla="*/ 1352 w 5936"/>
                <a:gd name="T67" fmla="*/ 2549 h 5936"/>
                <a:gd name="T68" fmla="*/ 1352 w 5936"/>
                <a:gd name="T69" fmla="*/ 2442 h 5936"/>
                <a:gd name="T70" fmla="*/ 3527 w 5936"/>
                <a:gd name="T71" fmla="*/ 243 h 5936"/>
                <a:gd name="T72" fmla="*/ 3626 w 5936"/>
                <a:gd name="T73" fmla="*/ 197 h 5936"/>
                <a:gd name="T74" fmla="*/ 3732 w 5936"/>
                <a:gd name="T75" fmla="*/ 221 h 5936"/>
                <a:gd name="T76" fmla="*/ 5405 w 5936"/>
                <a:gd name="T77" fmla="*/ 1385 h 5936"/>
                <a:gd name="T78" fmla="*/ 5423 w 5936"/>
                <a:gd name="T79" fmla="*/ 1367 h 5936"/>
                <a:gd name="T80" fmla="*/ 5527 w 5936"/>
                <a:gd name="T81" fmla="*/ 1234 h 5936"/>
                <a:gd name="T82" fmla="*/ 5601 w 5936"/>
                <a:gd name="T83" fmla="*/ 1013 h 5936"/>
                <a:gd name="T84" fmla="*/ 5587 w 5936"/>
                <a:gd name="T85" fmla="*/ 781 h 5936"/>
                <a:gd name="T86" fmla="*/ 5483 w 5936"/>
                <a:gd name="T87" fmla="*/ 570 h 5936"/>
                <a:gd name="T88" fmla="*/ 5304 w 5936"/>
                <a:gd name="T89" fmla="*/ 413 h 5936"/>
                <a:gd name="T90" fmla="*/ 5082 w 5936"/>
                <a:gd name="T91" fmla="*/ 337 h 5936"/>
                <a:gd name="T92" fmla="*/ 4845 w 5936"/>
                <a:gd name="T93" fmla="*/ 353 h 5936"/>
                <a:gd name="T94" fmla="*/ 4636 w 5936"/>
                <a:gd name="T95" fmla="*/ 456 h 5936"/>
                <a:gd name="T96" fmla="*/ 4512 w 5936"/>
                <a:gd name="T97" fmla="*/ 548 h 5936"/>
                <a:gd name="T98" fmla="*/ 4404 w 5936"/>
                <a:gd name="T99" fmla="*/ 548 h 5936"/>
                <a:gd name="T100" fmla="*/ 4318 w 5936"/>
                <a:gd name="T101" fmla="*/ 478 h 5936"/>
                <a:gd name="T102" fmla="*/ 4294 w 5936"/>
                <a:gd name="T103" fmla="*/ 373 h 5936"/>
                <a:gd name="T104" fmla="*/ 4342 w 5936"/>
                <a:gd name="T105" fmla="*/ 275 h 5936"/>
                <a:gd name="T106" fmla="*/ 4564 w 5936"/>
                <a:gd name="T107" fmla="*/ 110 h 5936"/>
                <a:gd name="T108" fmla="*/ 4819 w 5936"/>
                <a:gd name="T109" fmla="*/ 18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36" h="5936">
                  <a:moveTo>
                    <a:pt x="931" y="4593"/>
                  </a:moveTo>
                  <a:lnTo>
                    <a:pt x="586" y="4937"/>
                  </a:lnTo>
                  <a:lnTo>
                    <a:pt x="997" y="5348"/>
                  </a:lnTo>
                  <a:lnTo>
                    <a:pt x="1340" y="5003"/>
                  </a:lnTo>
                  <a:lnTo>
                    <a:pt x="1137" y="4798"/>
                  </a:lnTo>
                  <a:lnTo>
                    <a:pt x="931" y="4593"/>
                  </a:lnTo>
                  <a:close/>
                  <a:moveTo>
                    <a:pt x="4067" y="1017"/>
                  </a:moveTo>
                  <a:lnTo>
                    <a:pt x="943" y="4138"/>
                  </a:lnTo>
                  <a:lnTo>
                    <a:pt x="1797" y="4991"/>
                  </a:lnTo>
                  <a:lnTo>
                    <a:pt x="4921" y="1870"/>
                  </a:lnTo>
                  <a:lnTo>
                    <a:pt x="4067" y="1017"/>
                  </a:lnTo>
                  <a:close/>
                  <a:moveTo>
                    <a:pt x="5003" y="0"/>
                  </a:moveTo>
                  <a:lnTo>
                    <a:pt x="5096" y="4"/>
                  </a:lnTo>
                  <a:lnTo>
                    <a:pt x="5186" y="18"/>
                  </a:lnTo>
                  <a:lnTo>
                    <a:pt x="5276" y="40"/>
                  </a:lnTo>
                  <a:lnTo>
                    <a:pt x="5362" y="72"/>
                  </a:lnTo>
                  <a:lnTo>
                    <a:pt x="5443" y="110"/>
                  </a:lnTo>
                  <a:lnTo>
                    <a:pt x="5521" y="157"/>
                  </a:lnTo>
                  <a:lnTo>
                    <a:pt x="5595" y="211"/>
                  </a:lnTo>
                  <a:lnTo>
                    <a:pt x="5665" y="275"/>
                  </a:lnTo>
                  <a:lnTo>
                    <a:pt x="5733" y="351"/>
                  </a:lnTo>
                  <a:lnTo>
                    <a:pt x="5790" y="431"/>
                  </a:lnTo>
                  <a:lnTo>
                    <a:pt x="5838" y="516"/>
                  </a:lnTo>
                  <a:lnTo>
                    <a:pt x="5878" y="606"/>
                  </a:lnTo>
                  <a:lnTo>
                    <a:pt x="5906" y="698"/>
                  </a:lnTo>
                  <a:lnTo>
                    <a:pt x="5926" y="791"/>
                  </a:lnTo>
                  <a:lnTo>
                    <a:pt x="5936" y="887"/>
                  </a:lnTo>
                  <a:lnTo>
                    <a:pt x="5936" y="983"/>
                  </a:lnTo>
                  <a:lnTo>
                    <a:pt x="5926" y="1076"/>
                  </a:lnTo>
                  <a:lnTo>
                    <a:pt x="5906" y="1172"/>
                  </a:lnTo>
                  <a:lnTo>
                    <a:pt x="5878" y="1264"/>
                  </a:lnTo>
                  <a:lnTo>
                    <a:pt x="5838" y="1353"/>
                  </a:lnTo>
                  <a:lnTo>
                    <a:pt x="5790" y="1439"/>
                  </a:lnTo>
                  <a:lnTo>
                    <a:pt x="5733" y="1519"/>
                  </a:lnTo>
                  <a:lnTo>
                    <a:pt x="5665" y="1597"/>
                  </a:lnTo>
                  <a:lnTo>
                    <a:pt x="5657" y="1601"/>
                  </a:lnTo>
                  <a:lnTo>
                    <a:pt x="5651" y="1607"/>
                  </a:lnTo>
                  <a:lnTo>
                    <a:pt x="5647" y="1613"/>
                  </a:lnTo>
                  <a:lnTo>
                    <a:pt x="5641" y="1619"/>
                  </a:lnTo>
                  <a:lnTo>
                    <a:pt x="1915" y="5342"/>
                  </a:lnTo>
                  <a:lnTo>
                    <a:pt x="1881" y="5368"/>
                  </a:lnTo>
                  <a:lnTo>
                    <a:pt x="1841" y="5384"/>
                  </a:lnTo>
                  <a:lnTo>
                    <a:pt x="1799" y="5390"/>
                  </a:lnTo>
                  <a:lnTo>
                    <a:pt x="1767" y="5386"/>
                  </a:lnTo>
                  <a:lnTo>
                    <a:pt x="1735" y="5378"/>
                  </a:lnTo>
                  <a:lnTo>
                    <a:pt x="1707" y="5362"/>
                  </a:lnTo>
                  <a:lnTo>
                    <a:pt x="1681" y="5342"/>
                  </a:lnTo>
                  <a:lnTo>
                    <a:pt x="1578" y="5236"/>
                  </a:lnTo>
                  <a:lnTo>
                    <a:pt x="1115" y="5699"/>
                  </a:lnTo>
                  <a:lnTo>
                    <a:pt x="1081" y="5725"/>
                  </a:lnTo>
                  <a:lnTo>
                    <a:pt x="1041" y="5741"/>
                  </a:lnTo>
                  <a:lnTo>
                    <a:pt x="997" y="5747"/>
                  </a:lnTo>
                  <a:lnTo>
                    <a:pt x="965" y="5743"/>
                  </a:lnTo>
                  <a:lnTo>
                    <a:pt x="935" y="5735"/>
                  </a:lnTo>
                  <a:lnTo>
                    <a:pt x="908" y="5719"/>
                  </a:lnTo>
                  <a:lnTo>
                    <a:pt x="882" y="5699"/>
                  </a:lnTo>
                  <a:lnTo>
                    <a:pt x="676" y="5494"/>
                  </a:lnTo>
                  <a:lnTo>
                    <a:pt x="281" y="5886"/>
                  </a:lnTo>
                  <a:lnTo>
                    <a:pt x="247" y="5914"/>
                  </a:lnTo>
                  <a:lnTo>
                    <a:pt x="207" y="5930"/>
                  </a:lnTo>
                  <a:lnTo>
                    <a:pt x="166" y="5936"/>
                  </a:lnTo>
                  <a:lnTo>
                    <a:pt x="134" y="5932"/>
                  </a:lnTo>
                  <a:lnTo>
                    <a:pt x="102" y="5922"/>
                  </a:lnTo>
                  <a:lnTo>
                    <a:pt x="74" y="5908"/>
                  </a:lnTo>
                  <a:lnTo>
                    <a:pt x="48" y="5886"/>
                  </a:lnTo>
                  <a:lnTo>
                    <a:pt x="24" y="5856"/>
                  </a:lnTo>
                  <a:lnTo>
                    <a:pt x="8" y="5825"/>
                  </a:lnTo>
                  <a:lnTo>
                    <a:pt x="0" y="5789"/>
                  </a:lnTo>
                  <a:lnTo>
                    <a:pt x="0" y="5753"/>
                  </a:lnTo>
                  <a:lnTo>
                    <a:pt x="8" y="5717"/>
                  </a:lnTo>
                  <a:lnTo>
                    <a:pt x="24" y="5683"/>
                  </a:lnTo>
                  <a:lnTo>
                    <a:pt x="48" y="5653"/>
                  </a:lnTo>
                  <a:lnTo>
                    <a:pt x="441" y="5258"/>
                  </a:lnTo>
                  <a:lnTo>
                    <a:pt x="237" y="5053"/>
                  </a:lnTo>
                  <a:lnTo>
                    <a:pt x="211" y="5019"/>
                  </a:lnTo>
                  <a:lnTo>
                    <a:pt x="193" y="4979"/>
                  </a:lnTo>
                  <a:lnTo>
                    <a:pt x="187" y="4937"/>
                  </a:lnTo>
                  <a:lnTo>
                    <a:pt x="191" y="4906"/>
                  </a:lnTo>
                  <a:lnTo>
                    <a:pt x="199" y="4874"/>
                  </a:lnTo>
                  <a:lnTo>
                    <a:pt x="215" y="4846"/>
                  </a:lnTo>
                  <a:lnTo>
                    <a:pt x="237" y="4820"/>
                  </a:lnTo>
                  <a:lnTo>
                    <a:pt x="698" y="4359"/>
                  </a:lnTo>
                  <a:lnTo>
                    <a:pt x="592" y="4256"/>
                  </a:lnTo>
                  <a:lnTo>
                    <a:pt x="566" y="4222"/>
                  </a:lnTo>
                  <a:lnTo>
                    <a:pt x="551" y="4182"/>
                  </a:lnTo>
                  <a:lnTo>
                    <a:pt x="545" y="4138"/>
                  </a:lnTo>
                  <a:lnTo>
                    <a:pt x="549" y="4106"/>
                  </a:lnTo>
                  <a:lnTo>
                    <a:pt x="557" y="4076"/>
                  </a:lnTo>
                  <a:lnTo>
                    <a:pt x="572" y="4046"/>
                  </a:lnTo>
                  <a:lnTo>
                    <a:pt x="592" y="4023"/>
                  </a:lnTo>
                  <a:lnTo>
                    <a:pt x="3834" y="781"/>
                  </a:lnTo>
                  <a:lnTo>
                    <a:pt x="3644" y="594"/>
                  </a:lnTo>
                  <a:lnTo>
                    <a:pt x="1626" y="2611"/>
                  </a:lnTo>
                  <a:lnTo>
                    <a:pt x="1592" y="2639"/>
                  </a:lnTo>
                  <a:lnTo>
                    <a:pt x="1552" y="2655"/>
                  </a:lnTo>
                  <a:lnTo>
                    <a:pt x="1510" y="2661"/>
                  </a:lnTo>
                  <a:lnTo>
                    <a:pt x="1478" y="2657"/>
                  </a:lnTo>
                  <a:lnTo>
                    <a:pt x="1446" y="2647"/>
                  </a:lnTo>
                  <a:lnTo>
                    <a:pt x="1418" y="2633"/>
                  </a:lnTo>
                  <a:lnTo>
                    <a:pt x="1392" y="2611"/>
                  </a:lnTo>
                  <a:lnTo>
                    <a:pt x="1368" y="2581"/>
                  </a:lnTo>
                  <a:lnTo>
                    <a:pt x="1352" y="2549"/>
                  </a:lnTo>
                  <a:lnTo>
                    <a:pt x="1344" y="2514"/>
                  </a:lnTo>
                  <a:lnTo>
                    <a:pt x="1344" y="2478"/>
                  </a:lnTo>
                  <a:lnTo>
                    <a:pt x="1352" y="2442"/>
                  </a:lnTo>
                  <a:lnTo>
                    <a:pt x="1368" y="2408"/>
                  </a:lnTo>
                  <a:lnTo>
                    <a:pt x="1392" y="2378"/>
                  </a:lnTo>
                  <a:lnTo>
                    <a:pt x="3527" y="243"/>
                  </a:lnTo>
                  <a:lnTo>
                    <a:pt x="3556" y="221"/>
                  </a:lnTo>
                  <a:lnTo>
                    <a:pt x="3590" y="205"/>
                  </a:lnTo>
                  <a:lnTo>
                    <a:pt x="3626" y="197"/>
                  </a:lnTo>
                  <a:lnTo>
                    <a:pt x="3662" y="197"/>
                  </a:lnTo>
                  <a:lnTo>
                    <a:pt x="3698" y="205"/>
                  </a:lnTo>
                  <a:lnTo>
                    <a:pt x="3732" y="221"/>
                  </a:lnTo>
                  <a:lnTo>
                    <a:pt x="3762" y="243"/>
                  </a:lnTo>
                  <a:lnTo>
                    <a:pt x="5156" y="1637"/>
                  </a:lnTo>
                  <a:lnTo>
                    <a:pt x="5405" y="1385"/>
                  </a:lnTo>
                  <a:lnTo>
                    <a:pt x="5413" y="1379"/>
                  </a:lnTo>
                  <a:lnTo>
                    <a:pt x="5419" y="1373"/>
                  </a:lnTo>
                  <a:lnTo>
                    <a:pt x="5423" y="1367"/>
                  </a:lnTo>
                  <a:lnTo>
                    <a:pt x="5429" y="1361"/>
                  </a:lnTo>
                  <a:lnTo>
                    <a:pt x="5483" y="1300"/>
                  </a:lnTo>
                  <a:lnTo>
                    <a:pt x="5527" y="1234"/>
                  </a:lnTo>
                  <a:lnTo>
                    <a:pt x="5563" y="1162"/>
                  </a:lnTo>
                  <a:lnTo>
                    <a:pt x="5587" y="1088"/>
                  </a:lnTo>
                  <a:lnTo>
                    <a:pt x="5601" y="1013"/>
                  </a:lnTo>
                  <a:lnTo>
                    <a:pt x="5607" y="935"/>
                  </a:lnTo>
                  <a:lnTo>
                    <a:pt x="5601" y="857"/>
                  </a:lnTo>
                  <a:lnTo>
                    <a:pt x="5587" y="781"/>
                  </a:lnTo>
                  <a:lnTo>
                    <a:pt x="5563" y="708"/>
                  </a:lnTo>
                  <a:lnTo>
                    <a:pt x="5527" y="638"/>
                  </a:lnTo>
                  <a:lnTo>
                    <a:pt x="5483" y="570"/>
                  </a:lnTo>
                  <a:lnTo>
                    <a:pt x="5429" y="508"/>
                  </a:lnTo>
                  <a:lnTo>
                    <a:pt x="5370" y="456"/>
                  </a:lnTo>
                  <a:lnTo>
                    <a:pt x="5304" y="413"/>
                  </a:lnTo>
                  <a:lnTo>
                    <a:pt x="5234" y="379"/>
                  </a:lnTo>
                  <a:lnTo>
                    <a:pt x="5160" y="353"/>
                  </a:lnTo>
                  <a:lnTo>
                    <a:pt x="5082" y="337"/>
                  </a:lnTo>
                  <a:lnTo>
                    <a:pt x="5003" y="333"/>
                  </a:lnTo>
                  <a:lnTo>
                    <a:pt x="4923" y="337"/>
                  </a:lnTo>
                  <a:lnTo>
                    <a:pt x="4845" y="353"/>
                  </a:lnTo>
                  <a:lnTo>
                    <a:pt x="4771" y="377"/>
                  </a:lnTo>
                  <a:lnTo>
                    <a:pt x="4701" y="413"/>
                  </a:lnTo>
                  <a:lnTo>
                    <a:pt x="4636" y="456"/>
                  </a:lnTo>
                  <a:lnTo>
                    <a:pt x="4576" y="508"/>
                  </a:lnTo>
                  <a:lnTo>
                    <a:pt x="4546" y="532"/>
                  </a:lnTo>
                  <a:lnTo>
                    <a:pt x="4512" y="548"/>
                  </a:lnTo>
                  <a:lnTo>
                    <a:pt x="4476" y="556"/>
                  </a:lnTo>
                  <a:lnTo>
                    <a:pt x="4440" y="556"/>
                  </a:lnTo>
                  <a:lnTo>
                    <a:pt x="4404" y="548"/>
                  </a:lnTo>
                  <a:lnTo>
                    <a:pt x="4372" y="532"/>
                  </a:lnTo>
                  <a:lnTo>
                    <a:pt x="4342" y="508"/>
                  </a:lnTo>
                  <a:lnTo>
                    <a:pt x="4318" y="478"/>
                  </a:lnTo>
                  <a:lnTo>
                    <a:pt x="4302" y="444"/>
                  </a:lnTo>
                  <a:lnTo>
                    <a:pt x="4294" y="409"/>
                  </a:lnTo>
                  <a:lnTo>
                    <a:pt x="4294" y="373"/>
                  </a:lnTo>
                  <a:lnTo>
                    <a:pt x="4302" y="337"/>
                  </a:lnTo>
                  <a:lnTo>
                    <a:pt x="4318" y="305"/>
                  </a:lnTo>
                  <a:lnTo>
                    <a:pt x="4342" y="275"/>
                  </a:lnTo>
                  <a:lnTo>
                    <a:pt x="4410" y="211"/>
                  </a:lnTo>
                  <a:lnTo>
                    <a:pt x="4484" y="157"/>
                  </a:lnTo>
                  <a:lnTo>
                    <a:pt x="4564" y="110"/>
                  </a:lnTo>
                  <a:lnTo>
                    <a:pt x="4645" y="72"/>
                  </a:lnTo>
                  <a:lnTo>
                    <a:pt x="4729" y="40"/>
                  </a:lnTo>
                  <a:lnTo>
                    <a:pt x="4819" y="18"/>
                  </a:lnTo>
                  <a:lnTo>
                    <a:pt x="4909" y="4"/>
                  </a:lnTo>
                  <a:lnTo>
                    <a:pt x="5003" y="0"/>
                  </a:lnTo>
                  <a:close/>
                </a:path>
              </a:pathLst>
            </a:custGeom>
            <a:grpFill/>
            <a:ln w="0">
              <a:solidFill>
                <a:srgbClr val="0499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Freeform 66">
              <a:extLst>
                <a:ext uri="{FF2B5EF4-FFF2-40B4-BE49-F238E27FC236}">
                  <a16:creationId xmlns:a16="http://schemas.microsoft.com/office/drawing/2014/main" id="{CC1A8A35-03DD-1B44-B477-21A5B25DC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625" y="4811667"/>
              <a:ext cx="4476751" cy="261935"/>
            </a:xfrm>
            <a:custGeom>
              <a:avLst/>
              <a:gdLst>
                <a:gd name="T0" fmla="*/ 166 w 5641"/>
                <a:gd name="T1" fmla="*/ 0 h 331"/>
                <a:gd name="T2" fmla="*/ 5475 w 5641"/>
                <a:gd name="T3" fmla="*/ 0 h 331"/>
                <a:gd name="T4" fmla="*/ 5519 w 5641"/>
                <a:gd name="T5" fmla="*/ 6 h 331"/>
                <a:gd name="T6" fmla="*/ 5559 w 5641"/>
                <a:gd name="T7" fmla="*/ 24 h 331"/>
                <a:gd name="T8" fmla="*/ 5593 w 5641"/>
                <a:gd name="T9" fmla="*/ 50 h 331"/>
                <a:gd name="T10" fmla="*/ 5619 w 5641"/>
                <a:gd name="T11" fmla="*/ 82 h 331"/>
                <a:gd name="T12" fmla="*/ 5635 w 5641"/>
                <a:gd name="T13" fmla="*/ 122 h 331"/>
                <a:gd name="T14" fmla="*/ 5641 w 5641"/>
                <a:gd name="T15" fmla="*/ 166 h 331"/>
                <a:gd name="T16" fmla="*/ 5635 w 5641"/>
                <a:gd name="T17" fmla="*/ 209 h 331"/>
                <a:gd name="T18" fmla="*/ 5619 w 5641"/>
                <a:gd name="T19" fmla="*/ 249 h 331"/>
                <a:gd name="T20" fmla="*/ 5593 w 5641"/>
                <a:gd name="T21" fmla="*/ 283 h 331"/>
                <a:gd name="T22" fmla="*/ 5559 w 5641"/>
                <a:gd name="T23" fmla="*/ 309 h 331"/>
                <a:gd name="T24" fmla="*/ 5519 w 5641"/>
                <a:gd name="T25" fmla="*/ 325 h 331"/>
                <a:gd name="T26" fmla="*/ 5475 w 5641"/>
                <a:gd name="T27" fmla="*/ 331 h 331"/>
                <a:gd name="T28" fmla="*/ 166 w 5641"/>
                <a:gd name="T29" fmla="*/ 331 h 331"/>
                <a:gd name="T30" fmla="*/ 122 w 5641"/>
                <a:gd name="T31" fmla="*/ 325 h 331"/>
                <a:gd name="T32" fmla="*/ 82 w 5641"/>
                <a:gd name="T33" fmla="*/ 309 h 331"/>
                <a:gd name="T34" fmla="*/ 48 w 5641"/>
                <a:gd name="T35" fmla="*/ 283 h 331"/>
                <a:gd name="T36" fmla="*/ 22 w 5641"/>
                <a:gd name="T37" fmla="*/ 249 h 331"/>
                <a:gd name="T38" fmla="*/ 6 w 5641"/>
                <a:gd name="T39" fmla="*/ 209 h 331"/>
                <a:gd name="T40" fmla="*/ 0 w 5641"/>
                <a:gd name="T41" fmla="*/ 166 h 331"/>
                <a:gd name="T42" fmla="*/ 6 w 5641"/>
                <a:gd name="T43" fmla="*/ 122 h 331"/>
                <a:gd name="T44" fmla="*/ 22 w 5641"/>
                <a:gd name="T45" fmla="*/ 82 h 331"/>
                <a:gd name="T46" fmla="*/ 48 w 5641"/>
                <a:gd name="T47" fmla="*/ 50 h 331"/>
                <a:gd name="T48" fmla="*/ 82 w 5641"/>
                <a:gd name="T49" fmla="*/ 24 h 331"/>
                <a:gd name="T50" fmla="*/ 122 w 5641"/>
                <a:gd name="T51" fmla="*/ 6 h 331"/>
                <a:gd name="T52" fmla="*/ 166 w 5641"/>
                <a:gd name="T5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41" h="331">
                  <a:moveTo>
                    <a:pt x="166" y="0"/>
                  </a:moveTo>
                  <a:lnTo>
                    <a:pt x="5475" y="0"/>
                  </a:lnTo>
                  <a:lnTo>
                    <a:pt x="5519" y="6"/>
                  </a:lnTo>
                  <a:lnTo>
                    <a:pt x="5559" y="24"/>
                  </a:lnTo>
                  <a:lnTo>
                    <a:pt x="5593" y="50"/>
                  </a:lnTo>
                  <a:lnTo>
                    <a:pt x="5619" y="82"/>
                  </a:lnTo>
                  <a:lnTo>
                    <a:pt x="5635" y="122"/>
                  </a:lnTo>
                  <a:lnTo>
                    <a:pt x="5641" y="166"/>
                  </a:lnTo>
                  <a:lnTo>
                    <a:pt x="5635" y="209"/>
                  </a:lnTo>
                  <a:lnTo>
                    <a:pt x="5619" y="249"/>
                  </a:lnTo>
                  <a:lnTo>
                    <a:pt x="5593" y="283"/>
                  </a:lnTo>
                  <a:lnTo>
                    <a:pt x="5559" y="309"/>
                  </a:lnTo>
                  <a:lnTo>
                    <a:pt x="5519" y="325"/>
                  </a:lnTo>
                  <a:lnTo>
                    <a:pt x="5475" y="331"/>
                  </a:lnTo>
                  <a:lnTo>
                    <a:pt x="166" y="331"/>
                  </a:lnTo>
                  <a:lnTo>
                    <a:pt x="122" y="325"/>
                  </a:lnTo>
                  <a:lnTo>
                    <a:pt x="82" y="309"/>
                  </a:lnTo>
                  <a:lnTo>
                    <a:pt x="48" y="283"/>
                  </a:lnTo>
                  <a:lnTo>
                    <a:pt x="22" y="249"/>
                  </a:lnTo>
                  <a:lnTo>
                    <a:pt x="6" y="209"/>
                  </a:lnTo>
                  <a:lnTo>
                    <a:pt x="0" y="166"/>
                  </a:lnTo>
                  <a:lnTo>
                    <a:pt x="6" y="122"/>
                  </a:lnTo>
                  <a:lnTo>
                    <a:pt x="22" y="82"/>
                  </a:lnTo>
                  <a:lnTo>
                    <a:pt x="48" y="50"/>
                  </a:lnTo>
                  <a:lnTo>
                    <a:pt x="82" y="24"/>
                  </a:lnTo>
                  <a:lnTo>
                    <a:pt x="122" y="6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0">
              <a:solidFill>
                <a:srgbClr val="0499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A88C48-DFE8-204A-BF1D-CD5FEC665F3E}"/>
              </a:ext>
            </a:extLst>
          </p:cNvPr>
          <p:cNvGrpSpPr/>
          <p:nvPr/>
        </p:nvGrpSpPr>
        <p:grpSpPr>
          <a:xfrm>
            <a:off x="5581241" y="840562"/>
            <a:ext cx="960772" cy="727315"/>
            <a:chOff x="-4911725" y="188913"/>
            <a:chExt cx="5207000" cy="3941763"/>
          </a:xfrm>
          <a:solidFill>
            <a:srgbClr val="009ADD"/>
          </a:solidFill>
        </p:grpSpPr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30C508DD-AF05-664C-9CE9-0A7E81C25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11725" y="1422401"/>
              <a:ext cx="5207000" cy="2708275"/>
            </a:xfrm>
            <a:custGeom>
              <a:avLst/>
              <a:gdLst>
                <a:gd name="T0" fmla="*/ 1295 w 6560"/>
                <a:gd name="T1" fmla="*/ 2892 h 3411"/>
                <a:gd name="T2" fmla="*/ 5917 w 6560"/>
                <a:gd name="T3" fmla="*/ 383 h 3411"/>
                <a:gd name="T4" fmla="*/ 5774 w 6560"/>
                <a:gd name="T5" fmla="*/ 427 h 3411"/>
                <a:gd name="T6" fmla="*/ 4503 w 6560"/>
                <a:gd name="T7" fmla="*/ 1405 h 3411"/>
                <a:gd name="T8" fmla="*/ 4363 w 6560"/>
                <a:gd name="T9" fmla="*/ 1580 h 3411"/>
                <a:gd name="T10" fmla="*/ 4164 w 6560"/>
                <a:gd name="T11" fmla="*/ 1685 h 3411"/>
                <a:gd name="T12" fmla="*/ 2851 w 6560"/>
                <a:gd name="T13" fmla="*/ 1709 h 3411"/>
                <a:gd name="T14" fmla="*/ 4053 w 6560"/>
                <a:gd name="T15" fmla="*/ 1318 h 3411"/>
                <a:gd name="T16" fmla="*/ 4156 w 6560"/>
                <a:gd name="T17" fmla="*/ 1238 h 3411"/>
                <a:gd name="T18" fmla="*/ 4172 w 6560"/>
                <a:gd name="T19" fmla="*/ 1107 h 3411"/>
                <a:gd name="T20" fmla="*/ 4095 w 6560"/>
                <a:gd name="T21" fmla="*/ 1006 h 3411"/>
                <a:gd name="T22" fmla="*/ 3122 w 6560"/>
                <a:gd name="T23" fmla="*/ 982 h 3411"/>
                <a:gd name="T24" fmla="*/ 3056 w 6560"/>
                <a:gd name="T25" fmla="*/ 876 h 3411"/>
                <a:gd name="T26" fmla="*/ 2994 w 6560"/>
                <a:gd name="T27" fmla="*/ 825 h 3411"/>
                <a:gd name="T28" fmla="*/ 2879 w 6560"/>
                <a:gd name="T29" fmla="*/ 763 h 3411"/>
                <a:gd name="T30" fmla="*/ 2702 w 6560"/>
                <a:gd name="T31" fmla="*/ 713 h 3411"/>
                <a:gd name="T32" fmla="*/ 2455 w 6560"/>
                <a:gd name="T33" fmla="*/ 691 h 3411"/>
                <a:gd name="T34" fmla="*/ 2197 w 6560"/>
                <a:gd name="T35" fmla="*/ 711 h 3411"/>
                <a:gd name="T36" fmla="*/ 2010 w 6560"/>
                <a:gd name="T37" fmla="*/ 761 h 3411"/>
                <a:gd name="T38" fmla="*/ 1886 w 6560"/>
                <a:gd name="T39" fmla="*/ 819 h 3411"/>
                <a:gd name="T40" fmla="*/ 1817 w 6560"/>
                <a:gd name="T41" fmla="*/ 868 h 3411"/>
                <a:gd name="T42" fmla="*/ 1791 w 6560"/>
                <a:gd name="T43" fmla="*/ 894 h 3411"/>
                <a:gd name="T44" fmla="*/ 1982 w 6560"/>
                <a:gd name="T45" fmla="*/ 2182 h 3411"/>
                <a:gd name="T46" fmla="*/ 6104 w 6560"/>
                <a:gd name="T47" fmla="*/ 813 h 3411"/>
                <a:gd name="T48" fmla="*/ 6170 w 6560"/>
                <a:gd name="T49" fmla="*/ 683 h 3411"/>
                <a:gd name="T50" fmla="*/ 6154 w 6560"/>
                <a:gd name="T51" fmla="*/ 542 h 3411"/>
                <a:gd name="T52" fmla="*/ 6061 w 6560"/>
                <a:gd name="T53" fmla="*/ 425 h 3411"/>
                <a:gd name="T54" fmla="*/ 5917 w 6560"/>
                <a:gd name="T55" fmla="*/ 383 h 3411"/>
                <a:gd name="T56" fmla="*/ 6112 w 6560"/>
                <a:gd name="T57" fmla="*/ 27 h 3411"/>
                <a:gd name="T58" fmla="*/ 6303 w 6560"/>
                <a:gd name="T59" fmla="*/ 127 h 3411"/>
                <a:gd name="T60" fmla="*/ 6453 w 6560"/>
                <a:gd name="T61" fmla="*/ 286 h 3411"/>
                <a:gd name="T62" fmla="*/ 6544 w 6560"/>
                <a:gd name="T63" fmla="*/ 497 h 3411"/>
                <a:gd name="T64" fmla="*/ 6554 w 6560"/>
                <a:gd name="T65" fmla="*/ 717 h 3411"/>
                <a:gd name="T66" fmla="*/ 6488 w 6560"/>
                <a:gd name="T67" fmla="*/ 930 h 3411"/>
                <a:gd name="T68" fmla="*/ 6351 w 6560"/>
                <a:gd name="T69" fmla="*/ 1109 h 3411"/>
                <a:gd name="T70" fmla="*/ 2183 w 6560"/>
                <a:gd name="T71" fmla="*/ 2566 h 3411"/>
                <a:gd name="T72" fmla="*/ 0 w 6560"/>
                <a:gd name="T73" fmla="*/ 1244 h 3411"/>
                <a:gd name="T74" fmla="*/ 1506 w 6560"/>
                <a:gd name="T75" fmla="*/ 634 h 3411"/>
                <a:gd name="T76" fmla="*/ 1560 w 6560"/>
                <a:gd name="T77" fmla="*/ 580 h 3411"/>
                <a:gd name="T78" fmla="*/ 1665 w 6560"/>
                <a:gd name="T79" fmla="*/ 503 h 3411"/>
                <a:gd name="T80" fmla="*/ 1827 w 6560"/>
                <a:gd name="T81" fmla="*/ 419 h 3411"/>
                <a:gd name="T82" fmla="*/ 2051 w 6560"/>
                <a:gd name="T83" fmla="*/ 349 h 3411"/>
                <a:gd name="T84" fmla="*/ 2342 w 6560"/>
                <a:gd name="T85" fmla="*/ 310 h 3411"/>
                <a:gd name="T86" fmla="*/ 2666 w 6560"/>
                <a:gd name="T87" fmla="*/ 318 h 3411"/>
                <a:gd name="T88" fmla="*/ 2925 w 6560"/>
                <a:gd name="T89" fmla="*/ 371 h 3411"/>
                <a:gd name="T90" fmla="*/ 3120 w 6560"/>
                <a:gd name="T91" fmla="*/ 451 h 3411"/>
                <a:gd name="T92" fmla="*/ 3257 w 6560"/>
                <a:gd name="T93" fmla="*/ 540 h 3411"/>
                <a:gd name="T94" fmla="*/ 4009 w 6560"/>
                <a:gd name="T95" fmla="*/ 598 h 3411"/>
                <a:gd name="T96" fmla="*/ 4242 w 6560"/>
                <a:gd name="T97" fmla="*/ 648 h 3411"/>
                <a:gd name="T98" fmla="*/ 4427 w 6560"/>
                <a:gd name="T99" fmla="*/ 789 h 3411"/>
                <a:gd name="T100" fmla="*/ 5631 w 6560"/>
                <a:gd name="T101" fmla="*/ 65 h 3411"/>
                <a:gd name="T102" fmla="*/ 5872 w 6560"/>
                <a:gd name="T103" fmla="*/ 0 h 3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60" h="3411">
                  <a:moveTo>
                    <a:pt x="1009" y="1151"/>
                  </a:moveTo>
                  <a:lnTo>
                    <a:pt x="519" y="1407"/>
                  </a:lnTo>
                  <a:lnTo>
                    <a:pt x="1295" y="2892"/>
                  </a:lnTo>
                  <a:lnTo>
                    <a:pt x="1785" y="2636"/>
                  </a:lnTo>
                  <a:lnTo>
                    <a:pt x="1009" y="1151"/>
                  </a:lnTo>
                  <a:close/>
                  <a:moveTo>
                    <a:pt x="5917" y="383"/>
                  </a:moveTo>
                  <a:lnTo>
                    <a:pt x="5868" y="387"/>
                  </a:lnTo>
                  <a:lnTo>
                    <a:pt x="5820" y="403"/>
                  </a:lnTo>
                  <a:lnTo>
                    <a:pt x="5774" y="427"/>
                  </a:lnTo>
                  <a:lnTo>
                    <a:pt x="4554" y="1262"/>
                  </a:lnTo>
                  <a:lnTo>
                    <a:pt x="4533" y="1336"/>
                  </a:lnTo>
                  <a:lnTo>
                    <a:pt x="4503" y="1405"/>
                  </a:lnTo>
                  <a:lnTo>
                    <a:pt x="4465" y="1471"/>
                  </a:lnTo>
                  <a:lnTo>
                    <a:pt x="4417" y="1528"/>
                  </a:lnTo>
                  <a:lnTo>
                    <a:pt x="4363" y="1580"/>
                  </a:lnTo>
                  <a:lnTo>
                    <a:pt x="4302" y="1624"/>
                  </a:lnTo>
                  <a:lnTo>
                    <a:pt x="4236" y="1660"/>
                  </a:lnTo>
                  <a:lnTo>
                    <a:pt x="4164" y="1685"/>
                  </a:lnTo>
                  <a:lnTo>
                    <a:pt x="4087" y="1703"/>
                  </a:lnTo>
                  <a:lnTo>
                    <a:pt x="4009" y="1709"/>
                  </a:lnTo>
                  <a:lnTo>
                    <a:pt x="2851" y="1709"/>
                  </a:lnTo>
                  <a:lnTo>
                    <a:pt x="2851" y="1324"/>
                  </a:lnTo>
                  <a:lnTo>
                    <a:pt x="4009" y="1324"/>
                  </a:lnTo>
                  <a:lnTo>
                    <a:pt x="4053" y="1318"/>
                  </a:lnTo>
                  <a:lnTo>
                    <a:pt x="4095" y="1300"/>
                  </a:lnTo>
                  <a:lnTo>
                    <a:pt x="4129" y="1274"/>
                  </a:lnTo>
                  <a:lnTo>
                    <a:pt x="4156" y="1238"/>
                  </a:lnTo>
                  <a:lnTo>
                    <a:pt x="4172" y="1198"/>
                  </a:lnTo>
                  <a:lnTo>
                    <a:pt x="4178" y="1153"/>
                  </a:lnTo>
                  <a:lnTo>
                    <a:pt x="4172" y="1107"/>
                  </a:lnTo>
                  <a:lnTo>
                    <a:pt x="4156" y="1067"/>
                  </a:lnTo>
                  <a:lnTo>
                    <a:pt x="4129" y="1031"/>
                  </a:lnTo>
                  <a:lnTo>
                    <a:pt x="4095" y="1006"/>
                  </a:lnTo>
                  <a:lnTo>
                    <a:pt x="4053" y="988"/>
                  </a:lnTo>
                  <a:lnTo>
                    <a:pt x="4009" y="982"/>
                  </a:lnTo>
                  <a:lnTo>
                    <a:pt x="3122" y="982"/>
                  </a:lnTo>
                  <a:lnTo>
                    <a:pt x="3074" y="894"/>
                  </a:lnTo>
                  <a:lnTo>
                    <a:pt x="3068" y="888"/>
                  </a:lnTo>
                  <a:lnTo>
                    <a:pt x="3056" y="876"/>
                  </a:lnTo>
                  <a:lnTo>
                    <a:pt x="3042" y="860"/>
                  </a:lnTo>
                  <a:lnTo>
                    <a:pt x="3020" y="844"/>
                  </a:lnTo>
                  <a:lnTo>
                    <a:pt x="2994" y="825"/>
                  </a:lnTo>
                  <a:lnTo>
                    <a:pt x="2963" y="805"/>
                  </a:lnTo>
                  <a:lnTo>
                    <a:pt x="2925" y="785"/>
                  </a:lnTo>
                  <a:lnTo>
                    <a:pt x="2879" y="763"/>
                  </a:lnTo>
                  <a:lnTo>
                    <a:pt x="2827" y="745"/>
                  </a:lnTo>
                  <a:lnTo>
                    <a:pt x="2770" y="727"/>
                  </a:lnTo>
                  <a:lnTo>
                    <a:pt x="2702" y="713"/>
                  </a:lnTo>
                  <a:lnTo>
                    <a:pt x="2628" y="701"/>
                  </a:lnTo>
                  <a:lnTo>
                    <a:pt x="2547" y="693"/>
                  </a:lnTo>
                  <a:lnTo>
                    <a:pt x="2455" y="691"/>
                  </a:lnTo>
                  <a:lnTo>
                    <a:pt x="2362" y="693"/>
                  </a:lnTo>
                  <a:lnTo>
                    <a:pt x="2274" y="701"/>
                  </a:lnTo>
                  <a:lnTo>
                    <a:pt x="2197" y="711"/>
                  </a:lnTo>
                  <a:lnTo>
                    <a:pt x="2127" y="725"/>
                  </a:lnTo>
                  <a:lnTo>
                    <a:pt x="2065" y="743"/>
                  </a:lnTo>
                  <a:lnTo>
                    <a:pt x="2010" y="761"/>
                  </a:lnTo>
                  <a:lnTo>
                    <a:pt x="1962" y="781"/>
                  </a:lnTo>
                  <a:lnTo>
                    <a:pt x="1920" y="799"/>
                  </a:lnTo>
                  <a:lnTo>
                    <a:pt x="1886" y="819"/>
                  </a:lnTo>
                  <a:lnTo>
                    <a:pt x="1856" y="837"/>
                  </a:lnTo>
                  <a:lnTo>
                    <a:pt x="1834" y="854"/>
                  </a:lnTo>
                  <a:lnTo>
                    <a:pt x="1817" y="868"/>
                  </a:lnTo>
                  <a:lnTo>
                    <a:pt x="1805" y="878"/>
                  </a:lnTo>
                  <a:lnTo>
                    <a:pt x="1799" y="884"/>
                  </a:lnTo>
                  <a:lnTo>
                    <a:pt x="1791" y="894"/>
                  </a:lnTo>
                  <a:lnTo>
                    <a:pt x="1787" y="898"/>
                  </a:lnTo>
                  <a:lnTo>
                    <a:pt x="1476" y="1214"/>
                  </a:lnTo>
                  <a:lnTo>
                    <a:pt x="1982" y="2182"/>
                  </a:lnTo>
                  <a:lnTo>
                    <a:pt x="4190" y="2182"/>
                  </a:lnTo>
                  <a:lnTo>
                    <a:pt x="6067" y="844"/>
                  </a:lnTo>
                  <a:lnTo>
                    <a:pt x="6104" y="813"/>
                  </a:lnTo>
                  <a:lnTo>
                    <a:pt x="6134" y="773"/>
                  </a:lnTo>
                  <a:lnTo>
                    <a:pt x="6156" y="731"/>
                  </a:lnTo>
                  <a:lnTo>
                    <a:pt x="6170" y="683"/>
                  </a:lnTo>
                  <a:lnTo>
                    <a:pt x="6174" y="636"/>
                  </a:lnTo>
                  <a:lnTo>
                    <a:pt x="6170" y="588"/>
                  </a:lnTo>
                  <a:lnTo>
                    <a:pt x="6154" y="542"/>
                  </a:lnTo>
                  <a:lnTo>
                    <a:pt x="6132" y="497"/>
                  </a:lnTo>
                  <a:lnTo>
                    <a:pt x="6098" y="457"/>
                  </a:lnTo>
                  <a:lnTo>
                    <a:pt x="6061" y="425"/>
                  </a:lnTo>
                  <a:lnTo>
                    <a:pt x="6017" y="403"/>
                  </a:lnTo>
                  <a:lnTo>
                    <a:pt x="5967" y="387"/>
                  </a:lnTo>
                  <a:lnTo>
                    <a:pt x="5917" y="383"/>
                  </a:lnTo>
                  <a:close/>
                  <a:moveTo>
                    <a:pt x="5957" y="0"/>
                  </a:moveTo>
                  <a:lnTo>
                    <a:pt x="6041" y="10"/>
                  </a:lnTo>
                  <a:lnTo>
                    <a:pt x="6112" y="27"/>
                  </a:lnTo>
                  <a:lnTo>
                    <a:pt x="6180" y="53"/>
                  </a:lnTo>
                  <a:lnTo>
                    <a:pt x="6244" y="87"/>
                  </a:lnTo>
                  <a:lnTo>
                    <a:pt x="6303" y="127"/>
                  </a:lnTo>
                  <a:lnTo>
                    <a:pt x="6359" y="173"/>
                  </a:lnTo>
                  <a:lnTo>
                    <a:pt x="6409" y="226"/>
                  </a:lnTo>
                  <a:lnTo>
                    <a:pt x="6453" y="286"/>
                  </a:lnTo>
                  <a:lnTo>
                    <a:pt x="6492" y="353"/>
                  </a:lnTo>
                  <a:lnTo>
                    <a:pt x="6522" y="423"/>
                  </a:lnTo>
                  <a:lnTo>
                    <a:pt x="6544" y="497"/>
                  </a:lnTo>
                  <a:lnTo>
                    <a:pt x="6556" y="570"/>
                  </a:lnTo>
                  <a:lnTo>
                    <a:pt x="6560" y="644"/>
                  </a:lnTo>
                  <a:lnTo>
                    <a:pt x="6554" y="717"/>
                  </a:lnTo>
                  <a:lnTo>
                    <a:pt x="6540" y="791"/>
                  </a:lnTo>
                  <a:lnTo>
                    <a:pt x="6520" y="860"/>
                  </a:lnTo>
                  <a:lnTo>
                    <a:pt x="6488" y="930"/>
                  </a:lnTo>
                  <a:lnTo>
                    <a:pt x="6451" y="994"/>
                  </a:lnTo>
                  <a:lnTo>
                    <a:pt x="6405" y="1053"/>
                  </a:lnTo>
                  <a:lnTo>
                    <a:pt x="6351" y="1109"/>
                  </a:lnTo>
                  <a:lnTo>
                    <a:pt x="6289" y="1159"/>
                  </a:lnTo>
                  <a:lnTo>
                    <a:pt x="4314" y="2566"/>
                  </a:lnTo>
                  <a:lnTo>
                    <a:pt x="2183" y="2566"/>
                  </a:lnTo>
                  <a:lnTo>
                    <a:pt x="2304" y="2799"/>
                  </a:lnTo>
                  <a:lnTo>
                    <a:pt x="1132" y="3411"/>
                  </a:lnTo>
                  <a:lnTo>
                    <a:pt x="0" y="1244"/>
                  </a:lnTo>
                  <a:lnTo>
                    <a:pt x="1172" y="632"/>
                  </a:lnTo>
                  <a:lnTo>
                    <a:pt x="1289" y="854"/>
                  </a:lnTo>
                  <a:lnTo>
                    <a:pt x="1506" y="634"/>
                  </a:lnTo>
                  <a:lnTo>
                    <a:pt x="1520" y="620"/>
                  </a:lnTo>
                  <a:lnTo>
                    <a:pt x="1538" y="602"/>
                  </a:lnTo>
                  <a:lnTo>
                    <a:pt x="1560" y="580"/>
                  </a:lnTo>
                  <a:lnTo>
                    <a:pt x="1590" y="556"/>
                  </a:lnTo>
                  <a:lnTo>
                    <a:pt x="1626" y="530"/>
                  </a:lnTo>
                  <a:lnTo>
                    <a:pt x="1665" y="503"/>
                  </a:lnTo>
                  <a:lnTo>
                    <a:pt x="1713" y="475"/>
                  </a:lnTo>
                  <a:lnTo>
                    <a:pt x="1767" y="447"/>
                  </a:lnTo>
                  <a:lnTo>
                    <a:pt x="1827" y="419"/>
                  </a:lnTo>
                  <a:lnTo>
                    <a:pt x="1894" y="393"/>
                  </a:lnTo>
                  <a:lnTo>
                    <a:pt x="1970" y="369"/>
                  </a:lnTo>
                  <a:lnTo>
                    <a:pt x="2051" y="349"/>
                  </a:lnTo>
                  <a:lnTo>
                    <a:pt x="2141" y="332"/>
                  </a:lnTo>
                  <a:lnTo>
                    <a:pt x="2236" y="318"/>
                  </a:lnTo>
                  <a:lnTo>
                    <a:pt x="2342" y="310"/>
                  </a:lnTo>
                  <a:lnTo>
                    <a:pt x="2455" y="306"/>
                  </a:lnTo>
                  <a:lnTo>
                    <a:pt x="2565" y="310"/>
                  </a:lnTo>
                  <a:lnTo>
                    <a:pt x="2666" y="318"/>
                  </a:lnTo>
                  <a:lnTo>
                    <a:pt x="2760" y="332"/>
                  </a:lnTo>
                  <a:lnTo>
                    <a:pt x="2845" y="349"/>
                  </a:lnTo>
                  <a:lnTo>
                    <a:pt x="2925" y="371"/>
                  </a:lnTo>
                  <a:lnTo>
                    <a:pt x="2996" y="395"/>
                  </a:lnTo>
                  <a:lnTo>
                    <a:pt x="3060" y="423"/>
                  </a:lnTo>
                  <a:lnTo>
                    <a:pt x="3120" y="451"/>
                  </a:lnTo>
                  <a:lnTo>
                    <a:pt x="3172" y="481"/>
                  </a:lnTo>
                  <a:lnTo>
                    <a:pt x="3217" y="510"/>
                  </a:lnTo>
                  <a:lnTo>
                    <a:pt x="3257" y="540"/>
                  </a:lnTo>
                  <a:lnTo>
                    <a:pt x="3293" y="570"/>
                  </a:lnTo>
                  <a:lnTo>
                    <a:pt x="3323" y="598"/>
                  </a:lnTo>
                  <a:lnTo>
                    <a:pt x="4009" y="598"/>
                  </a:lnTo>
                  <a:lnTo>
                    <a:pt x="4091" y="604"/>
                  </a:lnTo>
                  <a:lnTo>
                    <a:pt x="4168" y="620"/>
                  </a:lnTo>
                  <a:lnTo>
                    <a:pt x="4242" y="648"/>
                  </a:lnTo>
                  <a:lnTo>
                    <a:pt x="4310" y="687"/>
                  </a:lnTo>
                  <a:lnTo>
                    <a:pt x="4373" y="733"/>
                  </a:lnTo>
                  <a:lnTo>
                    <a:pt x="4427" y="789"/>
                  </a:lnTo>
                  <a:lnTo>
                    <a:pt x="4475" y="850"/>
                  </a:lnTo>
                  <a:lnTo>
                    <a:pt x="5557" y="109"/>
                  </a:lnTo>
                  <a:lnTo>
                    <a:pt x="5631" y="65"/>
                  </a:lnTo>
                  <a:lnTo>
                    <a:pt x="5708" y="33"/>
                  </a:lnTo>
                  <a:lnTo>
                    <a:pt x="5790" y="11"/>
                  </a:lnTo>
                  <a:lnTo>
                    <a:pt x="5872" y="0"/>
                  </a:lnTo>
                  <a:lnTo>
                    <a:pt x="595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0E4D402-7292-274A-8D90-2A59084E67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75063" y="188913"/>
              <a:ext cx="2921000" cy="1373188"/>
            </a:xfrm>
            <a:custGeom>
              <a:avLst/>
              <a:gdLst>
                <a:gd name="T0" fmla="*/ 2744 w 3681"/>
                <a:gd name="T1" fmla="*/ 390 h 1730"/>
                <a:gd name="T2" fmla="*/ 2612 w 3681"/>
                <a:gd name="T3" fmla="*/ 429 h 1730"/>
                <a:gd name="T4" fmla="*/ 2499 w 3681"/>
                <a:gd name="T5" fmla="*/ 501 h 1730"/>
                <a:gd name="T6" fmla="*/ 2411 w 3681"/>
                <a:gd name="T7" fmla="*/ 602 h 1730"/>
                <a:gd name="T8" fmla="*/ 2354 w 3681"/>
                <a:gd name="T9" fmla="*/ 726 h 1730"/>
                <a:gd name="T10" fmla="*/ 2334 w 3681"/>
                <a:gd name="T11" fmla="*/ 865 h 1730"/>
                <a:gd name="T12" fmla="*/ 2358 w 3681"/>
                <a:gd name="T13" fmla="*/ 1016 h 1730"/>
                <a:gd name="T14" fmla="*/ 2427 w 3681"/>
                <a:gd name="T15" fmla="*/ 1149 h 1730"/>
                <a:gd name="T16" fmla="*/ 2531 w 3681"/>
                <a:gd name="T17" fmla="*/ 1252 h 1730"/>
                <a:gd name="T18" fmla="*/ 2662 w 3681"/>
                <a:gd name="T19" fmla="*/ 1320 h 1730"/>
                <a:gd name="T20" fmla="*/ 2815 w 3681"/>
                <a:gd name="T21" fmla="*/ 1346 h 1730"/>
                <a:gd name="T22" fmla="*/ 2953 w 3681"/>
                <a:gd name="T23" fmla="*/ 1324 h 1730"/>
                <a:gd name="T24" fmla="*/ 3076 w 3681"/>
                <a:gd name="T25" fmla="*/ 1268 h 1730"/>
                <a:gd name="T26" fmla="*/ 3177 w 3681"/>
                <a:gd name="T27" fmla="*/ 1179 h 1730"/>
                <a:gd name="T28" fmla="*/ 3251 w 3681"/>
                <a:gd name="T29" fmla="*/ 1067 h 1730"/>
                <a:gd name="T30" fmla="*/ 3291 w 3681"/>
                <a:gd name="T31" fmla="*/ 936 h 1730"/>
                <a:gd name="T32" fmla="*/ 3289 w 3681"/>
                <a:gd name="T33" fmla="*/ 787 h 1730"/>
                <a:gd name="T34" fmla="*/ 3241 w 3681"/>
                <a:gd name="T35" fmla="*/ 644 h 1730"/>
                <a:gd name="T36" fmla="*/ 3154 w 3681"/>
                <a:gd name="T37" fmla="*/ 525 h 1730"/>
                <a:gd name="T38" fmla="*/ 3036 w 3681"/>
                <a:gd name="T39" fmla="*/ 437 h 1730"/>
                <a:gd name="T40" fmla="*/ 2893 w 3681"/>
                <a:gd name="T41" fmla="*/ 390 h 1730"/>
                <a:gd name="T42" fmla="*/ 2815 w 3681"/>
                <a:gd name="T43" fmla="*/ 0 h 1730"/>
                <a:gd name="T44" fmla="*/ 3012 w 3681"/>
                <a:gd name="T45" fmla="*/ 22 h 1730"/>
                <a:gd name="T46" fmla="*/ 3195 w 3681"/>
                <a:gd name="T47" fmla="*/ 87 h 1730"/>
                <a:gd name="T48" fmla="*/ 3357 w 3681"/>
                <a:gd name="T49" fmla="*/ 189 h 1730"/>
                <a:gd name="T50" fmla="*/ 3490 w 3681"/>
                <a:gd name="T51" fmla="*/ 324 h 1730"/>
                <a:gd name="T52" fmla="*/ 3593 w 3681"/>
                <a:gd name="T53" fmla="*/ 485 h 1730"/>
                <a:gd name="T54" fmla="*/ 3657 w 3681"/>
                <a:gd name="T55" fmla="*/ 666 h 1730"/>
                <a:gd name="T56" fmla="*/ 3681 w 3681"/>
                <a:gd name="T57" fmla="*/ 865 h 1730"/>
                <a:gd name="T58" fmla="*/ 3657 w 3681"/>
                <a:gd name="T59" fmla="*/ 1064 h 1730"/>
                <a:gd name="T60" fmla="*/ 3593 w 3681"/>
                <a:gd name="T61" fmla="*/ 1244 h 1730"/>
                <a:gd name="T62" fmla="*/ 3490 w 3681"/>
                <a:gd name="T63" fmla="*/ 1405 h 1730"/>
                <a:gd name="T64" fmla="*/ 3357 w 3681"/>
                <a:gd name="T65" fmla="*/ 1539 h 1730"/>
                <a:gd name="T66" fmla="*/ 3195 w 3681"/>
                <a:gd name="T67" fmla="*/ 1642 h 1730"/>
                <a:gd name="T68" fmla="*/ 3012 w 3681"/>
                <a:gd name="T69" fmla="*/ 1708 h 1730"/>
                <a:gd name="T70" fmla="*/ 2815 w 3681"/>
                <a:gd name="T71" fmla="*/ 1730 h 1730"/>
                <a:gd name="T72" fmla="*/ 2614 w 3681"/>
                <a:gd name="T73" fmla="*/ 1708 h 1730"/>
                <a:gd name="T74" fmla="*/ 2431 w 3681"/>
                <a:gd name="T75" fmla="*/ 1640 h 1730"/>
                <a:gd name="T76" fmla="*/ 2270 w 3681"/>
                <a:gd name="T77" fmla="*/ 1537 h 1730"/>
                <a:gd name="T78" fmla="*/ 2137 w 3681"/>
                <a:gd name="T79" fmla="*/ 1401 h 1730"/>
                <a:gd name="T80" fmla="*/ 2035 w 3681"/>
                <a:gd name="T81" fmla="*/ 1240 h 1730"/>
                <a:gd name="T82" fmla="*/ 1970 w 3681"/>
                <a:gd name="T83" fmla="*/ 1058 h 1730"/>
                <a:gd name="T84" fmla="*/ 1110 w 3681"/>
                <a:gd name="T85" fmla="*/ 1380 h 1730"/>
                <a:gd name="T86" fmla="*/ 726 w 3681"/>
                <a:gd name="T87" fmla="*/ 1058 h 1730"/>
                <a:gd name="T88" fmla="*/ 386 w 3681"/>
                <a:gd name="T89" fmla="*/ 1302 h 1730"/>
                <a:gd name="T90" fmla="*/ 0 w 3681"/>
                <a:gd name="T91" fmla="*/ 672 h 1730"/>
                <a:gd name="T92" fmla="*/ 1998 w 3681"/>
                <a:gd name="T93" fmla="*/ 578 h 1730"/>
                <a:gd name="T94" fmla="*/ 2081 w 3681"/>
                <a:gd name="T95" fmla="*/ 403 h 1730"/>
                <a:gd name="T96" fmla="*/ 2201 w 3681"/>
                <a:gd name="T97" fmla="*/ 254 h 1730"/>
                <a:gd name="T98" fmla="*/ 2348 w 3681"/>
                <a:gd name="T99" fmla="*/ 135 h 1730"/>
                <a:gd name="T100" fmla="*/ 2521 w 3681"/>
                <a:gd name="T101" fmla="*/ 50 h 1730"/>
                <a:gd name="T102" fmla="*/ 2714 w 3681"/>
                <a:gd name="T103" fmla="*/ 4 h 1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81" h="1730">
                  <a:moveTo>
                    <a:pt x="2815" y="384"/>
                  </a:moveTo>
                  <a:lnTo>
                    <a:pt x="2744" y="390"/>
                  </a:lnTo>
                  <a:lnTo>
                    <a:pt x="2676" y="403"/>
                  </a:lnTo>
                  <a:lnTo>
                    <a:pt x="2612" y="429"/>
                  </a:lnTo>
                  <a:lnTo>
                    <a:pt x="2553" y="461"/>
                  </a:lnTo>
                  <a:lnTo>
                    <a:pt x="2499" y="501"/>
                  </a:lnTo>
                  <a:lnTo>
                    <a:pt x="2451" y="549"/>
                  </a:lnTo>
                  <a:lnTo>
                    <a:pt x="2411" y="602"/>
                  </a:lnTo>
                  <a:lnTo>
                    <a:pt x="2378" y="662"/>
                  </a:lnTo>
                  <a:lnTo>
                    <a:pt x="2354" y="726"/>
                  </a:lnTo>
                  <a:lnTo>
                    <a:pt x="2338" y="793"/>
                  </a:lnTo>
                  <a:lnTo>
                    <a:pt x="2334" y="865"/>
                  </a:lnTo>
                  <a:lnTo>
                    <a:pt x="2340" y="942"/>
                  </a:lnTo>
                  <a:lnTo>
                    <a:pt x="2358" y="1016"/>
                  </a:lnTo>
                  <a:lnTo>
                    <a:pt x="2388" y="1085"/>
                  </a:lnTo>
                  <a:lnTo>
                    <a:pt x="2427" y="1149"/>
                  </a:lnTo>
                  <a:lnTo>
                    <a:pt x="2475" y="1205"/>
                  </a:lnTo>
                  <a:lnTo>
                    <a:pt x="2531" y="1252"/>
                  </a:lnTo>
                  <a:lnTo>
                    <a:pt x="2594" y="1292"/>
                  </a:lnTo>
                  <a:lnTo>
                    <a:pt x="2662" y="1320"/>
                  </a:lnTo>
                  <a:lnTo>
                    <a:pt x="2736" y="1338"/>
                  </a:lnTo>
                  <a:lnTo>
                    <a:pt x="2815" y="1346"/>
                  </a:lnTo>
                  <a:lnTo>
                    <a:pt x="2885" y="1340"/>
                  </a:lnTo>
                  <a:lnTo>
                    <a:pt x="2953" y="1324"/>
                  </a:lnTo>
                  <a:lnTo>
                    <a:pt x="3016" y="1300"/>
                  </a:lnTo>
                  <a:lnTo>
                    <a:pt x="3076" y="1268"/>
                  </a:lnTo>
                  <a:lnTo>
                    <a:pt x="3130" y="1227"/>
                  </a:lnTo>
                  <a:lnTo>
                    <a:pt x="3177" y="1179"/>
                  </a:lnTo>
                  <a:lnTo>
                    <a:pt x="3217" y="1125"/>
                  </a:lnTo>
                  <a:lnTo>
                    <a:pt x="3251" y="1067"/>
                  </a:lnTo>
                  <a:lnTo>
                    <a:pt x="3275" y="1004"/>
                  </a:lnTo>
                  <a:lnTo>
                    <a:pt x="3291" y="936"/>
                  </a:lnTo>
                  <a:lnTo>
                    <a:pt x="3295" y="865"/>
                  </a:lnTo>
                  <a:lnTo>
                    <a:pt x="3289" y="787"/>
                  </a:lnTo>
                  <a:lnTo>
                    <a:pt x="3271" y="714"/>
                  </a:lnTo>
                  <a:lnTo>
                    <a:pt x="3241" y="644"/>
                  </a:lnTo>
                  <a:lnTo>
                    <a:pt x="3203" y="580"/>
                  </a:lnTo>
                  <a:lnTo>
                    <a:pt x="3154" y="525"/>
                  </a:lnTo>
                  <a:lnTo>
                    <a:pt x="3098" y="477"/>
                  </a:lnTo>
                  <a:lnTo>
                    <a:pt x="3036" y="437"/>
                  </a:lnTo>
                  <a:lnTo>
                    <a:pt x="2967" y="407"/>
                  </a:lnTo>
                  <a:lnTo>
                    <a:pt x="2893" y="390"/>
                  </a:lnTo>
                  <a:lnTo>
                    <a:pt x="2815" y="384"/>
                  </a:lnTo>
                  <a:close/>
                  <a:moveTo>
                    <a:pt x="2815" y="0"/>
                  </a:moveTo>
                  <a:lnTo>
                    <a:pt x="2915" y="4"/>
                  </a:lnTo>
                  <a:lnTo>
                    <a:pt x="3012" y="22"/>
                  </a:lnTo>
                  <a:lnTo>
                    <a:pt x="3106" y="50"/>
                  </a:lnTo>
                  <a:lnTo>
                    <a:pt x="3195" y="87"/>
                  </a:lnTo>
                  <a:lnTo>
                    <a:pt x="3279" y="133"/>
                  </a:lnTo>
                  <a:lnTo>
                    <a:pt x="3357" y="189"/>
                  </a:lnTo>
                  <a:lnTo>
                    <a:pt x="3426" y="252"/>
                  </a:lnTo>
                  <a:lnTo>
                    <a:pt x="3490" y="324"/>
                  </a:lnTo>
                  <a:lnTo>
                    <a:pt x="3546" y="401"/>
                  </a:lnTo>
                  <a:lnTo>
                    <a:pt x="3593" y="485"/>
                  </a:lnTo>
                  <a:lnTo>
                    <a:pt x="3631" y="572"/>
                  </a:lnTo>
                  <a:lnTo>
                    <a:pt x="3657" y="666"/>
                  </a:lnTo>
                  <a:lnTo>
                    <a:pt x="3675" y="763"/>
                  </a:lnTo>
                  <a:lnTo>
                    <a:pt x="3681" y="865"/>
                  </a:lnTo>
                  <a:lnTo>
                    <a:pt x="3675" y="966"/>
                  </a:lnTo>
                  <a:lnTo>
                    <a:pt x="3657" y="1064"/>
                  </a:lnTo>
                  <a:lnTo>
                    <a:pt x="3631" y="1157"/>
                  </a:lnTo>
                  <a:lnTo>
                    <a:pt x="3593" y="1244"/>
                  </a:lnTo>
                  <a:lnTo>
                    <a:pt x="3546" y="1328"/>
                  </a:lnTo>
                  <a:lnTo>
                    <a:pt x="3490" y="1405"/>
                  </a:lnTo>
                  <a:lnTo>
                    <a:pt x="3426" y="1477"/>
                  </a:lnTo>
                  <a:lnTo>
                    <a:pt x="3357" y="1539"/>
                  </a:lnTo>
                  <a:lnTo>
                    <a:pt x="3279" y="1594"/>
                  </a:lnTo>
                  <a:lnTo>
                    <a:pt x="3195" y="1642"/>
                  </a:lnTo>
                  <a:lnTo>
                    <a:pt x="3106" y="1680"/>
                  </a:lnTo>
                  <a:lnTo>
                    <a:pt x="3012" y="1708"/>
                  </a:lnTo>
                  <a:lnTo>
                    <a:pt x="2915" y="1724"/>
                  </a:lnTo>
                  <a:lnTo>
                    <a:pt x="2815" y="1730"/>
                  </a:lnTo>
                  <a:lnTo>
                    <a:pt x="2714" y="1724"/>
                  </a:lnTo>
                  <a:lnTo>
                    <a:pt x="2614" y="1708"/>
                  </a:lnTo>
                  <a:lnTo>
                    <a:pt x="2521" y="1678"/>
                  </a:lnTo>
                  <a:lnTo>
                    <a:pt x="2431" y="1640"/>
                  </a:lnTo>
                  <a:lnTo>
                    <a:pt x="2348" y="1594"/>
                  </a:lnTo>
                  <a:lnTo>
                    <a:pt x="2270" y="1537"/>
                  </a:lnTo>
                  <a:lnTo>
                    <a:pt x="2201" y="1473"/>
                  </a:lnTo>
                  <a:lnTo>
                    <a:pt x="2137" y="1401"/>
                  </a:lnTo>
                  <a:lnTo>
                    <a:pt x="2081" y="1324"/>
                  </a:lnTo>
                  <a:lnTo>
                    <a:pt x="2035" y="1240"/>
                  </a:lnTo>
                  <a:lnTo>
                    <a:pt x="1998" y="1151"/>
                  </a:lnTo>
                  <a:lnTo>
                    <a:pt x="1970" y="1058"/>
                  </a:lnTo>
                  <a:lnTo>
                    <a:pt x="1110" y="1058"/>
                  </a:lnTo>
                  <a:lnTo>
                    <a:pt x="1110" y="1380"/>
                  </a:lnTo>
                  <a:lnTo>
                    <a:pt x="726" y="1380"/>
                  </a:lnTo>
                  <a:lnTo>
                    <a:pt x="726" y="1058"/>
                  </a:lnTo>
                  <a:lnTo>
                    <a:pt x="386" y="1058"/>
                  </a:lnTo>
                  <a:lnTo>
                    <a:pt x="386" y="1302"/>
                  </a:lnTo>
                  <a:lnTo>
                    <a:pt x="0" y="1302"/>
                  </a:lnTo>
                  <a:lnTo>
                    <a:pt x="0" y="672"/>
                  </a:lnTo>
                  <a:lnTo>
                    <a:pt x="1970" y="672"/>
                  </a:lnTo>
                  <a:lnTo>
                    <a:pt x="1998" y="578"/>
                  </a:lnTo>
                  <a:lnTo>
                    <a:pt x="2035" y="489"/>
                  </a:lnTo>
                  <a:lnTo>
                    <a:pt x="2081" y="403"/>
                  </a:lnTo>
                  <a:lnTo>
                    <a:pt x="2137" y="326"/>
                  </a:lnTo>
                  <a:lnTo>
                    <a:pt x="2201" y="254"/>
                  </a:lnTo>
                  <a:lnTo>
                    <a:pt x="2270" y="191"/>
                  </a:lnTo>
                  <a:lnTo>
                    <a:pt x="2348" y="135"/>
                  </a:lnTo>
                  <a:lnTo>
                    <a:pt x="2433" y="87"/>
                  </a:lnTo>
                  <a:lnTo>
                    <a:pt x="2521" y="50"/>
                  </a:lnTo>
                  <a:lnTo>
                    <a:pt x="2614" y="22"/>
                  </a:lnTo>
                  <a:lnTo>
                    <a:pt x="2714" y="4"/>
                  </a:lnTo>
                  <a:lnTo>
                    <a:pt x="2815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3" name="Shape 1831">
            <a:extLst>
              <a:ext uri="{FF2B5EF4-FFF2-40B4-BE49-F238E27FC236}">
                <a16:creationId xmlns:a16="http://schemas.microsoft.com/office/drawing/2014/main" id="{999FFB9B-C116-BB40-908F-35320F4344C2}"/>
              </a:ext>
            </a:extLst>
          </p:cNvPr>
          <p:cNvSpPr/>
          <p:nvPr/>
        </p:nvSpPr>
        <p:spPr>
          <a:xfrm>
            <a:off x="9719140" y="853299"/>
            <a:ext cx="677190" cy="6771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98" y="81259"/>
                </a:moveTo>
                <a:lnTo>
                  <a:pt x="29202" y="78450"/>
                </a:lnTo>
                <a:cubicBezTo>
                  <a:pt x="29685" y="77966"/>
                  <a:pt x="29975" y="77384"/>
                  <a:pt x="29975" y="76610"/>
                </a:cubicBezTo>
                <a:cubicBezTo>
                  <a:pt x="29975" y="74963"/>
                  <a:pt x="28912" y="73801"/>
                  <a:pt x="27268" y="73801"/>
                </a:cubicBezTo>
                <a:cubicBezTo>
                  <a:pt x="26398" y="73801"/>
                  <a:pt x="25914" y="74092"/>
                  <a:pt x="25334" y="74673"/>
                </a:cubicBezTo>
                <a:lnTo>
                  <a:pt x="22626" y="77384"/>
                </a:lnTo>
                <a:cubicBezTo>
                  <a:pt x="22046" y="77966"/>
                  <a:pt x="21756" y="78450"/>
                  <a:pt x="21756" y="79322"/>
                </a:cubicBezTo>
                <a:cubicBezTo>
                  <a:pt x="21756" y="80968"/>
                  <a:pt x="22917" y="82033"/>
                  <a:pt x="24560" y="82033"/>
                </a:cubicBezTo>
                <a:cubicBezTo>
                  <a:pt x="25334" y="82033"/>
                  <a:pt x="25914" y="81743"/>
                  <a:pt x="26398" y="81259"/>
                </a:cubicBezTo>
                <a:close/>
                <a:moveTo>
                  <a:pt x="43609" y="79322"/>
                </a:moveTo>
                <a:cubicBezTo>
                  <a:pt x="43609" y="77675"/>
                  <a:pt x="42546" y="76610"/>
                  <a:pt x="40902" y="76610"/>
                </a:cubicBezTo>
                <a:cubicBezTo>
                  <a:pt x="40032" y="76610"/>
                  <a:pt x="39548" y="76803"/>
                  <a:pt x="38968" y="77384"/>
                </a:cubicBezTo>
                <a:lnTo>
                  <a:pt x="11700" y="104697"/>
                </a:lnTo>
                <a:cubicBezTo>
                  <a:pt x="11120" y="105278"/>
                  <a:pt x="10829" y="105859"/>
                  <a:pt x="10829" y="106634"/>
                </a:cubicBezTo>
                <a:cubicBezTo>
                  <a:pt x="10829" y="108280"/>
                  <a:pt x="11990" y="109346"/>
                  <a:pt x="13634" y="109346"/>
                </a:cubicBezTo>
                <a:cubicBezTo>
                  <a:pt x="14407" y="109346"/>
                  <a:pt x="14987" y="109152"/>
                  <a:pt x="15471" y="108571"/>
                </a:cubicBezTo>
                <a:lnTo>
                  <a:pt x="42836" y="81259"/>
                </a:lnTo>
                <a:cubicBezTo>
                  <a:pt x="43319" y="80677"/>
                  <a:pt x="43609" y="80096"/>
                  <a:pt x="43609" y="79322"/>
                </a:cubicBezTo>
                <a:close/>
                <a:moveTo>
                  <a:pt x="43609" y="90266"/>
                </a:moveTo>
                <a:cubicBezTo>
                  <a:pt x="42836" y="90266"/>
                  <a:pt x="42256" y="90556"/>
                  <a:pt x="41676" y="91041"/>
                </a:cubicBezTo>
                <a:lnTo>
                  <a:pt x="33553" y="99273"/>
                </a:lnTo>
                <a:cubicBezTo>
                  <a:pt x="32973" y="99854"/>
                  <a:pt x="32683" y="100338"/>
                  <a:pt x="32683" y="101210"/>
                </a:cubicBezTo>
                <a:cubicBezTo>
                  <a:pt x="32683" y="102857"/>
                  <a:pt x="33843" y="103922"/>
                  <a:pt x="35390" y="103922"/>
                </a:cubicBezTo>
                <a:cubicBezTo>
                  <a:pt x="36261" y="103922"/>
                  <a:pt x="36841" y="103631"/>
                  <a:pt x="37324" y="103050"/>
                </a:cubicBezTo>
                <a:lnTo>
                  <a:pt x="45543" y="94915"/>
                </a:lnTo>
                <a:cubicBezTo>
                  <a:pt x="46124" y="94334"/>
                  <a:pt x="46317" y="93753"/>
                  <a:pt x="46317" y="92978"/>
                </a:cubicBezTo>
                <a:cubicBezTo>
                  <a:pt x="46317" y="91331"/>
                  <a:pt x="45253" y="90266"/>
                  <a:pt x="43609" y="90266"/>
                </a:cubicBezTo>
                <a:close/>
                <a:moveTo>
                  <a:pt x="120000" y="2808"/>
                </a:moveTo>
                <a:cubicBezTo>
                  <a:pt x="120000" y="1162"/>
                  <a:pt x="118936" y="0"/>
                  <a:pt x="117292" y="0"/>
                </a:cubicBezTo>
                <a:cubicBezTo>
                  <a:pt x="116712" y="0"/>
                  <a:pt x="116518" y="0"/>
                  <a:pt x="116228" y="290"/>
                </a:cubicBezTo>
                <a:lnTo>
                  <a:pt x="116228" y="290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cubicBezTo>
                  <a:pt x="773" y="50072"/>
                  <a:pt x="0" y="50847"/>
                  <a:pt x="0" y="52009"/>
                </a:cubicBezTo>
                <a:cubicBezTo>
                  <a:pt x="0" y="53365"/>
                  <a:pt x="773" y="54140"/>
                  <a:pt x="1837" y="54430"/>
                </a:cubicBezTo>
                <a:lnTo>
                  <a:pt x="1837" y="54430"/>
                </a:lnTo>
                <a:lnTo>
                  <a:pt x="46897" y="73026"/>
                </a:lnTo>
                <a:lnTo>
                  <a:pt x="65463" y="118159"/>
                </a:lnTo>
                <a:lnTo>
                  <a:pt x="65463" y="118159"/>
                </a:lnTo>
                <a:cubicBezTo>
                  <a:pt x="65753" y="119225"/>
                  <a:pt x="66817" y="120000"/>
                  <a:pt x="67880" y="120000"/>
                </a:cubicBezTo>
                <a:cubicBezTo>
                  <a:pt x="69041" y="120000"/>
                  <a:pt x="69814" y="119515"/>
                  <a:pt x="70394" y="118353"/>
                </a:cubicBezTo>
                <a:lnTo>
                  <a:pt x="70394" y="118353"/>
                </a:lnTo>
                <a:lnTo>
                  <a:pt x="70394" y="118353"/>
                </a:lnTo>
                <a:lnTo>
                  <a:pt x="70394" y="118353"/>
                </a:lnTo>
                <a:lnTo>
                  <a:pt x="119516" y="3583"/>
                </a:lnTo>
                <a:lnTo>
                  <a:pt x="119516" y="3583"/>
                </a:lnTo>
                <a:cubicBezTo>
                  <a:pt x="120000" y="3583"/>
                  <a:pt x="120000" y="3292"/>
                  <a:pt x="120000" y="2808"/>
                </a:cubicBezTo>
                <a:close/>
                <a:moveTo>
                  <a:pt x="9766" y="52009"/>
                </a:moveTo>
                <a:lnTo>
                  <a:pt x="105302" y="10944"/>
                </a:lnTo>
                <a:lnTo>
                  <a:pt x="48251" y="68087"/>
                </a:lnTo>
                <a:lnTo>
                  <a:pt x="9766" y="52009"/>
                </a:lnTo>
                <a:close/>
                <a:moveTo>
                  <a:pt x="68170" y="110508"/>
                </a:moveTo>
                <a:lnTo>
                  <a:pt x="52312" y="71670"/>
                </a:lnTo>
                <a:lnTo>
                  <a:pt x="109363" y="14527"/>
                </a:lnTo>
                <a:lnTo>
                  <a:pt x="68170" y="110508"/>
                </a:lnTo>
                <a:close/>
              </a:path>
            </a:pathLst>
          </a:custGeom>
          <a:solidFill>
            <a:srgbClr val="009ADD"/>
          </a:solidFill>
          <a:ln>
            <a:solidFill>
              <a:srgbClr val="0499DE"/>
            </a:solidFill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itle 8">
            <a:extLst>
              <a:ext uri="{FF2B5EF4-FFF2-40B4-BE49-F238E27FC236}">
                <a16:creationId xmlns:a16="http://schemas.microsoft.com/office/drawing/2014/main" id="{FA7ADDEE-4F8B-7A47-953B-9C4403296671}"/>
              </a:ext>
            </a:extLst>
          </p:cNvPr>
          <p:cNvSpPr txBox="1">
            <a:spLocks/>
          </p:cNvSpPr>
          <p:nvPr/>
        </p:nvSpPr>
        <p:spPr>
          <a:xfrm>
            <a:off x="914400" y="1661463"/>
            <a:ext cx="2544417" cy="622552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CONCLUSION</a:t>
            </a:r>
          </a:p>
        </p:txBody>
      </p:sp>
      <p:sp>
        <p:nvSpPr>
          <p:cNvPr id="39" name="Title 8">
            <a:extLst>
              <a:ext uri="{FF2B5EF4-FFF2-40B4-BE49-F238E27FC236}">
                <a16:creationId xmlns:a16="http://schemas.microsoft.com/office/drawing/2014/main" id="{31765474-F030-A841-8536-74A2525FBC30}"/>
              </a:ext>
            </a:extLst>
          </p:cNvPr>
          <p:cNvSpPr txBox="1">
            <a:spLocks/>
          </p:cNvSpPr>
          <p:nvPr/>
        </p:nvSpPr>
        <p:spPr>
          <a:xfrm>
            <a:off x="4823791" y="1661463"/>
            <a:ext cx="2544417" cy="622552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+mj-ea"/>
                <a:cs typeface="+mj-cs"/>
              </a:rPr>
              <a:t>LESSON LEARNT</a:t>
            </a:r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ECA1E3FB-554F-004A-A443-260CAA168320}"/>
              </a:ext>
            </a:extLst>
          </p:cNvPr>
          <p:cNvSpPr txBox="1">
            <a:spLocks/>
          </p:cNvSpPr>
          <p:nvPr/>
        </p:nvSpPr>
        <p:spPr>
          <a:xfrm>
            <a:off x="8733183" y="1661463"/>
            <a:ext cx="2544417" cy="622552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2020104020203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FUTURE WORK</a:t>
            </a:r>
          </a:p>
        </p:txBody>
      </p:sp>
      <p:sp>
        <p:nvSpPr>
          <p:cNvPr id="46" name="Content Placeholder 22">
            <a:extLst>
              <a:ext uri="{FF2B5EF4-FFF2-40B4-BE49-F238E27FC236}">
                <a16:creationId xmlns:a16="http://schemas.microsoft.com/office/drawing/2014/main" id="{A5AFD28B-F9DC-F748-A409-AE81D1FB1BAB}"/>
              </a:ext>
            </a:extLst>
          </p:cNvPr>
          <p:cNvSpPr txBox="1">
            <a:spLocks/>
          </p:cNvSpPr>
          <p:nvPr/>
        </p:nvSpPr>
        <p:spPr>
          <a:xfrm>
            <a:off x="457201" y="2508992"/>
            <a:ext cx="3389244" cy="391601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05435" marR="0" lvl="0" indent="-305435" defTabSz="457200" fontAlgn="auto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 2" panose="05020102010507070707" pitchFamily="18" charset="2"/>
              <a:buChar char=""/>
              <a:tabLst/>
              <a:defRPr kumimoji="0" sz="14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venir Next LT Pro" panose="020B0502020104020203"/>
              </a:defRPr>
            </a:lvl1pPr>
            <a:lvl2pPr marL="630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Logistic regression is a good model for this type of dataset</a:t>
            </a:r>
          </a:p>
          <a:p>
            <a:r>
              <a:rPr lang="en-US" dirty="0"/>
              <a:t>SMOTE does not help in this case since:</a:t>
            </a:r>
          </a:p>
          <a:p>
            <a:pPr lvl="1"/>
            <a:r>
              <a:rPr lang="en-US" sz="1400" dirty="0"/>
              <a:t>it does not take into account neighboring          examples can be from other classes, introducing additional noise</a:t>
            </a:r>
          </a:p>
          <a:p>
            <a:pPr lvl="1"/>
            <a:r>
              <a:rPr lang="en-US" sz="1400" dirty="0"/>
              <a:t>is not very practical for high dimensional data</a:t>
            </a:r>
          </a:p>
          <a:p>
            <a:r>
              <a:rPr lang="en-US" dirty="0"/>
              <a:t>Binning: works well for extreme values, that shows importance in the model</a:t>
            </a:r>
          </a:p>
          <a:p>
            <a:endParaRPr lang="en-US" dirty="0"/>
          </a:p>
        </p:txBody>
      </p:sp>
      <p:sp>
        <p:nvSpPr>
          <p:cNvPr id="47" name="Content Placeholder 22">
            <a:extLst>
              <a:ext uri="{FF2B5EF4-FFF2-40B4-BE49-F238E27FC236}">
                <a16:creationId xmlns:a16="http://schemas.microsoft.com/office/drawing/2014/main" id="{2464B51A-1485-9245-8D23-FA8FCC79CD00}"/>
              </a:ext>
            </a:extLst>
          </p:cNvPr>
          <p:cNvSpPr txBox="1">
            <a:spLocks/>
          </p:cNvSpPr>
          <p:nvPr/>
        </p:nvSpPr>
        <p:spPr>
          <a:xfrm>
            <a:off x="4412974" y="2508992"/>
            <a:ext cx="3399183" cy="391601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06000" marR="0" lvl="0" indent="-306000" defTabSz="457200" fontAlgn="auto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 2" panose="05020102010507070707" pitchFamily="18" charset="2"/>
              <a:buChar char=""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venir Next LT Pro" panose="020B0502020104020203"/>
              </a:defRPr>
            </a:lvl1pPr>
            <a:lvl2pPr marL="630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305435" indent="-305435">
              <a:defRPr/>
            </a:pPr>
            <a:r>
              <a:rPr lang="en-US" sz="1400" kern="0" dirty="0"/>
              <a:t>Should not drop features or observations with high percentage of missing values without having a basic domain knowledge</a:t>
            </a:r>
            <a:endParaRPr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LT Pro" panose="020B0502020104020203"/>
            </a:endParaRPr>
          </a:p>
          <a:p>
            <a:pPr marL="305435" indent="-305435">
              <a:defRPr/>
            </a:pPr>
            <a:r>
              <a:rPr lang="en-US" sz="1400" kern="0" dirty="0"/>
              <a:t>Trade-off between explainability and interpretability. The best performance model does not have to be the one that being used in practical</a:t>
            </a:r>
            <a:endParaRPr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LT Pro" panose="020B0502020104020203"/>
            </a:endParaRPr>
          </a:p>
          <a:p>
            <a:pPr marL="305435" marR="0" lvl="0" indent="-305435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sz="1400" kern="0" dirty="0"/>
              <a:t>Be creative! Our call to adjust the threshold instead of using the original probability threshold: 0.5 for imbalanced data</a:t>
            </a:r>
            <a:endParaRPr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venir Next LT Pro" panose="020B0502020104020203"/>
            </a:endParaRPr>
          </a:p>
          <a:p>
            <a:pPr marL="305435" indent="-305435"/>
            <a:r>
              <a:rPr lang="en-US" sz="1400" dirty="0"/>
              <a:t>Try to use functions to utilize code</a:t>
            </a:r>
          </a:p>
          <a:p>
            <a:pPr marL="305435" marR="0" lvl="0" indent="-305435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venir Next LT Pro" panose="020B0502020104020203"/>
            </a:endParaRPr>
          </a:p>
        </p:txBody>
      </p:sp>
      <p:sp>
        <p:nvSpPr>
          <p:cNvPr id="48" name="Content Placeholder 22">
            <a:extLst>
              <a:ext uri="{FF2B5EF4-FFF2-40B4-BE49-F238E27FC236}">
                <a16:creationId xmlns:a16="http://schemas.microsoft.com/office/drawing/2014/main" id="{2B38EF7C-0A29-964C-85AF-9DD4770AA0C5}"/>
              </a:ext>
            </a:extLst>
          </p:cNvPr>
          <p:cNvSpPr txBox="1">
            <a:spLocks/>
          </p:cNvSpPr>
          <p:nvPr/>
        </p:nvSpPr>
        <p:spPr>
          <a:xfrm>
            <a:off x="8378687" y="2508992"/>
            <a:ext cx="3399183" cy="391601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305435" marR="0" lvl="0" indent="-305435" defTabSz="457200" fontAlgn="auto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 2" panose="05020102010507070707" pitchFamily="18" charset="2"/>
              <a:buChar char=""/>
              <a:tabLst/>
              <a:defRPr kumimoji="0" sz="14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venir Next LT Pro" panose="020B0502020104020203"/>
              </a:defRPr>
            </a:lvl1pPr>
            <a:lvl2pPr marL="630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Have a better understanding about the features (domain knowledge) </a:t>
            </a:r>
          </a:p>
          <a:p>
            <a:r>
              <a:rPr lang="en-US" dirty="0"/>
              <a:t>Collect more data: Using GAN to generate more data instead of using SMOTE</a:t>
            </a:r>
          </a:p>
          <a:p>
            <a:r>
              <a:rPr lang="en-US" dirty="0"/>
              <a:t>Improve model prediction ability by:</a:t>
            </a:r>
          </a:p>
          <a:p>
            <a:pPr lvl="1"/>
            <a:r>
              <a:rPr lang="en-US" sz="1400" dirty="0"/>
              <a:t>Learning  the key features importance of each model and try to combine such features</a:t>
            </a:r>
          </a:p>
          <a:p>
            <a:pPr lvl="1"/>
            <a:r>
              <a:rPr lang="en-US" sz="1400" dirty="0"/>
              <a:t>Applying  Autoencoder to get a higher level of understanding the characteristics of patients who were misclassified with 'death’ or ‘survived’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6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preparing food inside of it&#10;&#10;Description automatically generated">
            <a:extLst>
              <a:ext uri="{FF2B5EF4-FFF2-40B4-BE49-F238E27FC236}">
                <a16:creationId xmlns:a16="http://schemas.microsoft.com/office/drawing/2014/main" id="{C69FAA24-338D-C44A-8E32-DE1D1C131D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970" b="14760"/>
          <a:stretch/>
        </p:blipFill>
        <p:spPr>
          <a:xfrm flipH="1">
            <a:off x="-1" y="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87BCA-71D0-9D48-9096-7CC80EE54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9641" y="3370785"/>
            <a:ext cx="4876799" cy="2324807"/>
          </a:xfrm>
        </p:spPr>
        <p:txBody>
          <a:bodyPr anchor="ctr">
            <a:normAutofit/>
          </a:bodyPr>
          <a:lstStyle/>
          <a:p>
            <a:r>
              <a:rPr lang="en-US" sz="5400">
                <a:latin typeface="Avenir Next LT Pro" panose="020B0504020202020204" pitchFamily="34" charset="77"/>
              </a:rPr>
              <a:t>THANK YOU!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20">
            <a:extLst>
              <a:ext uri="{FF2B5EF4-FFF2-40B4-BE49-F238E27FC236}">
                <a16:creationId xmlns:a16="http://schemas.microsoft.com/office/drawing/2014/main" id="{824A3E5D-D35B-C044-A4DA-ACCB3FA72926}"/>
              </a:ext>
            </a:extLst>
          </p:cNvPr>
          <p:cNvSpPr txBox="1">
            <a:spLocks/>
          </p:cNvSpPr>
          <p:nvPr/>
        </p:nvSpPr>
        <p:spPr>
          <a:xfrm>
            <a:off x="11154891" y="6492875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Next LT Pro" panose="020B0502020104020203"/>
              </a:rPr>
              <a:pPr/>
              <a:t>32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Avenir Next LT Pro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25032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person sitting at a table&#10;&#10;Description automatically generated">
            <a:extLst>
              <a:ext uri="{FF2B5EF4-FFF2-40B4-BE49-F238E27FC236}">
                <a16:creationId xmlns:a16="http://schemas.microsoft.com/office/drawing/2014/main" id="{0792CACC-510D-3A42-B5D7-A25B6BEFA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65" r="7565"/>
          <a:stretch/>
        </p:blipFill>
        <p:spPr>
          <a:xfrm>
            <a:off x="4250721" y="608788"/>
            <a:ext cx="7500556" cy="584812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57AD44-0E65-C147-A87F-6CB2801B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4B5D-F6EB-8A4E-A538-A9DAC0DC5FD7}" type="slidenum">
              <a:rPr lang="en-US" smtClean="0"/>
              <a:t>33</a:t>
            </a:fld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668EE8F-4F07-2643-AD11-43D7EFD5B007}"/>
              </a:ext>
            </a:extLst>
          </p:cNvPr>
          <p:cNvSpPr txBox="1">
            <a:spLocks/>
          </p:cNvSpPr>
          <p:nvPr/>
        </p:nvSpPr>
        <p:spPr>
          <a:xfrm>
            <a:off x="672280" y="944752"/>
            <a:ext cx="3259016" cy="6144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2020104020203"/>
                <a:ea typeface="+mj-ea"/>
                <a:cs typeface="+mj-cs"/>
              </a:rPr>
              <a:t>APPENDIX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E8B175-0F81-1F40-ACE8-37766FB28220}"/>
              </a:ext>
            </a:extLst>
          </p:cNvPr>
          <p:cNvCxnSpPr>
            <a:cxnSpLocks/>
          </p:cNvCxnSpPr>
          <p:nvPr/>
        </p:nvCxnSpPr>
        <p:spPr>
          <a:xfrm>
            <a:off x="1304560" y="1746738"/>
            <a:ext cx="1954456" cy="0"/>
          </a:xfrm>
          <a:prstGeom prst="line">
            <a:avLst/>
          </a:prstGeom>
          <a:noFill/>
          <a:ln w="38100" cap="rnd" cmpd="sng" algn="ctr">
            <a:solidFill>
              <a:sysClr val="window" lastClr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234628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42A4-2DAE-1A4B-B4A6-4EDCC83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2B2108-7708-F847-8126-EB88656ED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007744"/>
              </p:ext>
            </p:extLst>
          </p:nvPr>
        </p:nvGraphicFramePr>
        <p:xfrm>
          <a:off x="457200" y="1476375"/>
          <a:ext cx="11277600" cy="425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48">
                  <a:extLst>
                    <a:ext uri="{9D8B030D-6E8A-4147-A177-3AD203B41FA5}">
                      <a16:colId xmlns:a16="http://schemas.microsoft.com/office/drawing/2014/main" val="1754845993"/>
                    </a:ext>
                  </a:extLst>
                </a:gridCol>
                <a:gridCol w="8922152">
                  <a:extLst>
                    <a:ext uri="{9D8B030D-6E8A-4147-A177-3AD203B41FA5}">
                      <a16:colId xmlns:a16="http://schemas.microsoft.com/office/drawing/2014/main" val="1161639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b="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48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err="1"/>
                        <a:t>ventilated_apache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Whether the patient was invasively ventilated at the time of the highest scoring arterial blood gas using the oxygenation scoring algorithm, including any mode of positive pressure ventilation delivered through a circuit attached to an endo-tracheal tube or tracheostomy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04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err="1"/>
                        <a:t>urineoutput_apache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The total urine output for the first 24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4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err="1"/>
                        <a:t>map_apache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The mean arterial pressure measured during the first 24 hours which results in the highest APACHE III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03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err="1"/>
                        <a:t>intubated_apache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Whether the patient was intubated at the time of the highest scoring arterial blood gas used in the oxygenation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9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err="1"/>
                        <a:t>apache_post_operative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The APACHE operative status; 1 for post-operative, 0 for non-operative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1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err="1"/>
                        <a:t>arf_apache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Whether the patient had acute renal failure during the first 24 hours of their unit stay, defined as a 24 hours urine output &lt;410ml, creatinine &gt;=133 </a:t>
                      </a:r>
                      <a:r>
                        <a:rPr lang="en-US" sz="1300" dirty="0" err="1"/>
                        <a:t>micromol</a:t>
                      </a:r>
                      <a:r>
                        <a:rPr lang="en-US" sz="1300" dirty="0"/>
                        <a:t>/L and no chronic dialysis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72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err="1"/>
                        <a:t>gcs_unable_apache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Whether the Glasgow Coma Scale was unable to be assessed due to patient sedation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04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apache_3j_diagnosis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The APACHE III-J sub-diagnosis code which best describes the reason for the ICU admission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8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155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38F4F-1015-0A4F-8E26-0EEF6088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7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1DF3-E8B1-C54F-BB3D-BD7CEA79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9A02-50BD-4E4F-92C7-F7E053CE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FF2D9A-7DF7-A84A-AE6D-07DE5328B080}"/>
              </a:ext>
            </a:extLst>
          </p:cNvPr>
          <p:cNvCxnSpPr>
            <a:cxnSpLocks/>
          </p:cNvCxnSpPr>
          <p:nvPr/>
        </p:nvCxnSpPr>
        <p:spPr>
          <a:xfrm flipV="1">
            <a:off x="5314633" y="2820219"/>
            <a:ext cx="0" cy="2977794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371840-A76B-1E49-BA80-CEC83164D73D}"/>
              </a:ext>
            </a:extLst>
          </p:cNvPr>
          <p:cNvCxnSpPr>
            <a:cxnSpLocks/>
          </p:cNvCxnSpPr>
          <p:nvPr/>
        </p:nvCxnSpPr>
        <p:spPr>
          <a:xfrm flipV="1">
            <a:off x="2860561" y="2820221"/>
            <a:ext cx="10864" cy="2977792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F05CAD-31F6-1942-98EE-A5F29A9BED21}"/>
              </a:ext>
            </a:extLst>
          </p:cNvPr>
          <p:cNvCxnSpPr>
            <a:cxnSpLocks/>
          </p:cNvCxnSpPr>
          <p:nvPr/>
        </p:nvCxnSpPr>
        <p:spPr>
          <a:xfrm flipV="1">
            <a:off x="633056" y="2820219"/>
            <a:ext cx="0" cy="602679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978E0-4860-9548-BE6B-C434E964601F}"/>
              </a:ext>
            </a:extLst>
          </p:cNvPr>
          <p:cNvCxnSpPr>
            <a:cxnSpLocks/>
          </p:cNvCxnSpPr>
          <p:nvPr/>
        </p:nvCxnSpPr>
        <p:spPr>
          <a:xfrm flipV="1">
            <a:off x="7324175" y="4212793"/>
            <a:ext cx="0" cy="802016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221E50-FE2B-4149-9637-1575D74A8C7D}"/>
              </a:ext>
            </a:extLst>
          </p:cNvPr>
          <p:cNvCxnSpPr>
            <a:cxnSpLocks/>
          </p:cNvCxnSpPr>
          <p:nvPr/>
        </p:nvCxnSpPr>
        <p:spPr>
          <a:xfrm flipV="1">
            <a:off x="9874058" y="2820220"/>
            <a:ext cx="0" cy="1413113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182C6-1E9C-644D-90CD-482966EB71BC}"/>
              </a:ext>
            </a:extLst>
          </p:cNvPr>
          <p:cNvCxnSpPr>
            <a:cxnSpLocks/>
          </p:cNvCxnSpPr>
          <p:nvPr/>
        </p:nvCxnSpPr>
        <p:spPr>
          <a:xfrm flipV="1">
            <a:off x="1407742" y="2136733"/>
            <a:ext cx="0" cy="259894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F0B37C-9BD2-0748-890D-F8322DB45129}"/>
              </a:ext>
            </a:extLst>
          </p:cNvPr>
          <p:cNvCxnSpPr/>
          <p:nvPr/>
        </p:nvCxnSpPr>
        <p:spPr>
          <a:xfrm flipV="1">
            <a:off x="3616458" y="2136733"/>
            <a:ext cx="0" cy="259894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8106AC-CE77-1545-9247-47C57A1FDB56}"/>
              </a:ext>
            </a:extLst>
          </p:cNvPr>
          <p:cNvCxnSpPr>
            <a:cxnSpLocks/>
          </p:cNvCxnSpPr>
          <p:nvPr/>
        </p:nvCxnSpPr>
        <p:spPr>
          <a:xfrm flipV="1">
            <a:off x="6198621" y="2136733"/>
            <a:ext cx="0" cy="267154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47477C-8D89-1945-950E-A19B3690278D}"/>
              </a:ext>
            </a:extLst>
          </p:cNvPr>
          <p:cNvCxnSpPr/>
          <p:nvPr/>
        </p:nvCxnSpPr>
        <p:spPr>
          <a:xfrm flipV="1">
            <a:off x="10652966" y="2136733"/>
            <a:ext cx="0" cy="259894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B7881-CF3B-4F45-8D0E-7616BD9D0AFB}"/>
              </a:ext>
            </a:extLst>
          </p:cNvPr>
          <p:cNvCxnSpPr>
            <a:cxnSpLocks/>
          </p:cNvCxnSpPr>
          <p:nvPr/>
        </p:nvCxnSpPr>
        <p:spPr>
          <a:xfrm>
            <a:off x="1407742" y="2136733"/>
            <a:ext cx="9245224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27F9F2-EA45-7D4F-B473-5A2963FFB338}"/>
              </a:ext>
            </a:extLst>
          </p:cNvPr>
          <p:cNvCxnSpPr>
            <a:cxnSpLocks/>
          </p:cNvCxnSpPr>
          <p:nvPr/>
        </p:nvCxnSpPr>
        <p:spPr>
          <a:xfrm flipH="1">
            <a:off x="5306852" y="3422898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E0545B-CCC8-8D46-9933-704DF280E370}"/>
              </a:ext>
            </a:extLst>
          </p:cNvPr>
          <p:cNvCxnSpPr>
            <a:cxnSpLocks/>
          </p:cNvCxnSpPr>
          <p:nvPr/>
        </p:nvCxnSpPr>
        <p:spPr>
          <a:xfrm flipH="1">
            <a:off x="5306852" y="4213654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BBD18D-BCBC-614F-B20A-E77B9DE0C859}"/>
              </a:ext>
            </a:extLst>
          </p:cNvPr>
          <p:cNvCxnSpPr>
            <a:cxnSpLocks/>
          </p:cNvCxnSpPr>
          <p:nvPr/>
        </p:nvCxnSpPr>
        <p:spPr>
          <a:xfrm flipH="1">
            <a:off x="5306852" y="5004335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D17B99-9D8D-9F4F-A965-19D66CFF2185}"/>
              </a:ext>
            </a:extLst>
          </p:cNvPr>
          <p:cNvCxnSpPr>
            <a:cxnSpLocks/>
          </p:cNvCxnSpPr>
          <p:nvPr/>
        </p:nvCxnSpPr>
        <p:spPr>
          <a:xfrm flipH="1">
            <a:off x="2863644" y="3422898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B9F406-4E76-8645-BD2A-7C97F0B7ABE2}"/>
              </a:ext>
            </a:extLst>
          </p:cNvPr>
          <p:cNvCxnSpPr>
            <a:cxnSpLocks/>
          </p:cNvCxnSpPr>
          <p:nvPr/>
        </p:nvCxnSpPr>
        <p:spPr>
          <a:xfrm flipH="1">
            <a:off x="2863644" y="4213654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0DCB43-F8A6-A84B-846C-066E43828FC8}"/>
              </a:ext>
            </a:extLst>
          </p:cNvPr>
          <p:cNvCxnSpPr>
            <a:cxnSpLocks/>
          </p:cNvCxnSpPr>
          <p:nvPr/>
        </p:nvCxnSpPr>
        <p:spPr>
          <a:xfrm flipH="1">
            <a:off x="636563" y="3422898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87306D-9295-8140-AC24-37F45271051B}"/>
              </a:ext>
            </a:extLst>
          </p:cNvPr>
          <p:cNvCxnSpPr>
            <a:cxnSpLocks/>
          </p:cNvCxnSpPr>
          <p:nvPr/>
        </p:nvCxnSpPr>
        <p:spPr>
          <a:xfrm flipH="1">
            <a:off x="7674129" y="4338617"/>
            <a:ext cx="304805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58B9DF-16A7-3843-BCDD-A5EE5BDA2D8B}"/>
              </a:ext>
            </a:extLst>
          </p:cNvPr>
          <p:cNvCxnSpPr>
            <a:cxnSpLocks/>
          </p:cNvCxnSpPr>
          <p:nvPr/>
        </p:nvCxnSpPr>
        <p:spPr>
          <a:xfrm flipH="1">
            <a:off x="7674129" y="4847148"/>
            <a:ext cx="304804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9A0A3C-5A5D-B44D-8292-D76DB8BB4D8E}"/>
              </a:ext>
            </a:extLst>
          </p:cNvPr>
          <p:cNvCxnSpPr>
            <a:cxnSpLocks/>
          </p:cNvCxnSpPr>
          <p:nvPr/>
        </p:nvCxnSpPr>
        <p:spPr>
          <a:xfrm flipH="1">
            <a:off x="7353813" y="6384324"/>
            <a:ext cx="592766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EC9369-6511-674D-8CDD-D25B6E0B7413}"/>
              </a:ext>
            </a:extLst>
          </p:cNvPr>
          <p:cNvCxnSpPr>
            <a:cxnSpLocks/>
          </p:cNvCxnSpPr>
          <p:nvPr/>
        </p:nvCxnSpPr>
        <p:spPr>
          <a:xfrm flipH="1">
            <a:off x="9866277" y="3422898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EE2844-9F4F-964A-86A6-4EA4895BFF0C}"/>
              </a:ext>
            </a:extLst>
          </p:cNvPr>
          <p:cNvCxnSpPr>
            <a:cxnSpLocks/>
          </p:cNvCxnSpPr>
          <p:nvPr/>
        </p:nvCxnSpPr>
        <p:spPr>
          <a:xfrm flipH="1">
            <a:off x="5306852" y="5798013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7879EA-8053-7145-A24A-E30B8F9C8F9C}"/>
              </a:ext>
            </a:extLst>
          </p:cNvPr>
          <p:cNvGrpSpPr/>
          <p:nvPr/>
        </p:nvGrpSpPr>
        <p:grpSpPr>
          <a:xfrm>
            <a:off x="5131577" y="1343845"/>
            <a:ext cx="2118671" cy="581329"/>
            <a:chOff x="4901950" y="1366347"/>
            <a:chExt cx="1428099" cy="670770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04663838-7FC9-6349-B305-3E2BDCB7714D}"/>
                </a:ext>
              </a:extLst>
            </p:cNvPr>
            <p:cNvSpPr/>
            <p:nvPr/>
          </p:nvSpPr>
          <p:spPr>
            <a:xfrm>
              <a:off x="4901950" y="1392429"/>
              <a:ext cx="1428099" cy="6446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000">
                  <a:schemeClr val="accent1"/>
                </a:gs>
                <a:gs pos="50000">
                  <a:schemeClr val="accent1"/>
                </a:gs>
                <a:gs pos="94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EDB4E73-2B51-3E4D-9B6D-E834FE7AF40F}"/>
                </a:ext>
              </a:extLst>
            </p:cNvPr>
            <p:cNvSpPr txBox="1"/>
            <p:nvPr/>
          </p:nvSpPr>
          <p:spPr>
            <a:xfrm>
              <a:off x="5085898" y="1366347"/>
              <a:ext cx="1060210" cy="586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EAFA30-1213-BD42-AFB1-9898BD7EB594}"/>
              </a:ext>
            </a:extLst>
          </p:cNvPr>
          <p:cNvGrpSpPr/>
          <p:nvPr/>
        </p:nvGrpSpPr>
        <p:grpSpPr>
          <a:xfrm>
            <a:off x="5113787" y="2396620"/>
            <a:ext cx="1926068" cy="461754"/>
            <a:chOff x="4751999" y="1440000"/>
            <a:chExt cx="1728002" cy="532800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AFD45616-FD8E-D240-8D4D-0120F1B51765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9DE57E-0F43-444C-B6E4-3F9CF7E7F8D4}"/>
                </a:ext>
              </a:extLst>
            </p:cNvPr>
            <p:cNvSpPr txBox="1"/>
            <p:nvPr/>
          </p:nvSpPr>
          <p:spPr>
            <a:xfrm>
              <a:off x="4751999" y="1475277"/>
              <a:ext cx="1728002" cy="4314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6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rPr>
                <a:t>CATEGORY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9F5769-27D0-CD45-99DC-FD4F248198F2}"/>
              </a:ext>
            </a:extLst>
          </p:cNvPr>
          <p:cNvGrpSpPr/>
          <p:nvPr/>
        </p:nvGrpSpPr>
        <p:grpSpPr>
          <a:xfrm>
            <a:off x="2669474" y="2396620"/>
            <a:ext cx="1926068" cy="461754"/>
            <a:chOff x="4751999" y="1440000"/>
            <a:chExt cx="1728002" cy="532800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4765EDC4-B40C-0341-8B37-5D68103A2A77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0931A2-F917-264D-A648-5CD46A865D29}"/>
                </a:ext>
              </a:extLst>
            </p:cNvPr>
            <p:cNvSpPr txBox="1"/>
            <p:nvPr/>
          </p:nvSpPr>
          <p:spPr>
            <a:xfrm>
              <a:off x="4751999" y="1475277"/>
              <a:ext cx="1728002" cy="4314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6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rPr>
                <a:t>SHAPE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235980-FA02-C141-B9F4-6F914F40AC83}"/>
              </a:ext>
            </a:extLst>
          </p:cNvPr>
          <p:cNvGrpSpPr/>
          <p:nvPr/>
        </p:nvGrpSpPr>
        <p:grpSpPr>
          <a:xfrm>
            <a:off x="5559189" y="3138603"/>
            <a:ext cx="1483749" cy="534376"/>
            <a:chOff x="4751999" y="1381041"/>
            <a:chExt cx="1728002" cy="616593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7B968E00-86A5-1C48-B1B3-8167F888633D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2364DB-E23B-7F47-8885-171E08E4980F}"/>
                </a:ext>
              </a:extLst>
            </p:cNvPr>
            <p:cNvSpPr txBox="1"/>
            <p:nvPr/>
          </p:nvSpPr>
          <p:spPr>
            <a:xfrm>
              <a:off x="4751999" y="1381041"/>
              <a:ext cx="1728002" cy="61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Demographic</a:t>
              </a:r>
            </a:p>
            <a:p>
              <a:r>
                <a:rPr lang="en-US"/>
                <a:t>(18 features)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F0782-E8CF-F849-8224-8F95595ADC7C}"/>
              </a:ext>
            </a:extLst>
          </p:cNvPr>
          <p:cNvGrpSpPr/>
          <p:nvPr/>
        </p:nvGrpSpPr>
        <p:grpSpPr>
          <a:xfrm>
            <a:off x="3114876" y="3189703"/>
            <a:ext cx="1483749" cy="461757"/>
            <a:chOff x="4751999" y="1440000"/>
            <a:chExt cx="1728002" cy="5328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B2A9288-C287-1A42-A13C-B6CC5330E6A5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73E8594-ABF1-A149-B004-DE71F9F52D7E}"/>
                </a:ext>
              </a:extLst>
            </p:cNvPr>
            <p:cNvSpPr txBox="1"/>
            <p:nvPr/>
          </p:nvSpPr>
          <p:spPr>
            <a:xfrm>
              <a:off x="4751999" y="1523622"/>
              <a:ext cx="1728002" cy="36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90K patients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E1B303-9A46-8941-A96A-01086CD79FD4}"/>
              </a:ext>
            </a:extLst>
          </p:cNvPr>
          <p:cNvGrpSpPr/>
          <p:nvPr/>
        </p:nvGrpSpPr>
        <p:grpSpPr>
          <a:xfrm>
            <a:off x="7970837" y="4105423"/>
            <a:ext cx="1483749" cy="461757"/>
            <a:chOff x="4962358" y="2353324"/>
            <a:chExt cx="1728003" cy="532800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FC6C2810-07FC-7146-874D-C23DDAABA428}"/>
                </a:ext>
              </a:extLst>
            </p:cNvPr>
            <p:cNvSpPr/>
            <p:nvPr/>
          </p:nvSpPr>
          <p:spPr>
            <a:xfrm>
              <a:off x="4962358" y="2353324"/>
              <a:ext cx="1728001" cy="53280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CBAA7B-58EA-B748-B690-7B08C5A97936}"/>
                </a:ext>
              </a:extLst>
            </p:cNvPr>
            <p:cNvSpPr txBox="1"/>
            <p:nvPr/>
          </p:nvSpPr>
          <p:spPr>
            <a:xfrm>
              <a:off x="4962359" y="2436945"/>
              <a:ext cx="1728002" cy="36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First hour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1E9D61-0CA5-4642-B6FC-540FA815522F}"/>
              </a:ext>
            </a:extLst>
          </p:cNvPr>
          <p:cNvGrpSpPr/>
          <p:nvPr/>
        </p:nvGrpSpPr>
        <p:grpSpPr>
          <a:xfrm>
            <a:off x="5559189" y="3931679"/>
            <a:ext cx="1483749" cy="534376"/>
            <a:chOff x="4751999" y="1381041"/>
            <a:chExt cx="1728002" cy="616593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6CBAD38B-024B-904C-A80F-76352E97238B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002126A-18E5-E342-85FC-5F7B51DFB5AF}"/>
                </a:ext>
              </a:extLst>
            </p:cNvPr>
            <p:cNvSpPr txBox="1"/>
            <p:nvPr/>
          </p:nvSpPr>
          <p:spPr>
            <a:xfrm>
              <a:off x="4751999" y="1381041"/>
              <a:ext cx="1728002" cy="61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Vitals</a:t>
              </a:r>
            </a:p>
            <a:p>
              <a:r>
                <a:rPr lang="en-US" dirty="0"/>
                <a:t>(52 features)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B77B4A-F44F-CE45-A80F-509BE3FD2C5C}"/>
              </a:ext>
            </a:extLst>
          </p:cNvPr>
          <p:cNvGrpSpPr/>
          <p:nvPr/>
        </p:nvGrpSpPr>
        <p:grpSpPr>
          <a:xfrm>
            <a:off x="3114876" y="3982780"/>
            <a:ext cx="1483749" cy="1229400"/>
            <a:chOff x="4751999" y="1440000"/>
            <a:chExt cx="1728002" cy="1418548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4A8360B5-D45A-3F45-AC56-ABE7873D5BB6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DFC6AEF-A0A2-B347-A602-77BD05401D35}"/>
                </a:ext>
              </a:extLst>
            </p:cNvPr>
            <p:cNvSpPr txBox="1"/>
            <p:nvPr/>
          </p:nvSpPr>
          <p:spPr>
            <a:xfrm>
              <a:off x="4751999" y="1523622"/>
              <a:ext cx="1728002" cy="3635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Next LT Pro"/>
                  <a:cs typeface="Arial"/>
                </a:rPr>
                <a:t>186 features</a:t>
              </a:r>
              <a:endPara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5B0C733-CABE-6540-A818-0CDA9DCB9153}"/>
                </a:ext>
              </a:extLst>
            </p:cNvPr>
            <p:cNvSpPr/>
            <p:nvPr/>
          </p:nvSpPr>
          <p:spPr>
            <a:xfrm>
              <a:off x="4752000" y="2325750"/>
              <a:ext cx="1728000" cy="532798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9CFBB-1E87-3D4A-9FFD-67DB1F2ADBB2}"/>
                </a:ext>
              </a:extLst>
            </p:cNvPr>
            <p:cNvSpPr txBox="1"/>
            <p:nvPr/>
          </p:nvSpPr>
          <p:spPr>
            <a:xfrm>
              <a:off x="4751999" y="2409372"/>
              <a:ext cx="1728002" cy="3502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Next LT Pro"/>
                  <a:cs typeface="Arial"/>
                </a:rPr>
                <a:t>147 hospitals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E2DB26-F964-1F43-9BAE-8B9C51B5E3C0}"/>
              </a:ext>
            </a:extLst>
          </p:cNvPr>
          <p:cNvGrpSpPr/>
          <p:nvPr/>
        </p:nvGrpSpPr>
        <p:grpSpPr>
          <a:xfrm>
            <a:off x="7970839" y="4616273"/>
            <a:ext cx="1483749" cy="461757"/>
            <a:chOff x="4962356" y="2353324"/>
            <a:chExt cx="1728002" cy="532800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0A8429E-30F9-4D42-831E-E634A2614272}"/>
                </a:ext>
              </a:extLst>
            </p:cNvPr>
            <p:cNvSpPr/>
            <p:nvPr/>
          </p:nvSpPr>
          <p:spPr>
            <a:xfrm>
              <a:off x="4962358" y="2353324"/>
              <a:ext cx="1727999" cy="53280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0A0536D-9F0D-8545-A2C7-AC0EC98FFC62}"/>
                </a:ext>
              </a:extLst>
            </p:cNvPr>
            <p:cNvSpPr txBox="1"/>
            <p:nvPr/>
          </p:nvSpPr>
          <p:spPr>
            <a:xfrm>
              <a:off x="4962356" y="2436947"/>
              <a:ext cx="1728002" cy="34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First 24 hours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CE7A8-C949-954C-8E28-36FC56B20E29}"/>
              </a:ext>
            </a:extLst>
          </p:cNvPr>
          <p:cNvGrpSpPr/>
          <p:nvPr/>
        </p:nvGrpSpPr>
        <p:grpSpPr>
          <a:xfrm>
            <a:off x="5559189" y="4700041"/>
            <a:ext cx="1483749" cy="537566"/>
            <a:chOff x="4751999" y="1352526"/>
            <a:chExt cx="1728002" cy="620274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4C3DB46C-95F3-D74C-93F1-D9371F866E04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DB8DFF7-4306-F649-A50D-0EF97D0C8DA7}"/>
                </a:ext>
              </a:extLst>
            </p:cNvPr>
            <p:cNvSpPr txBox="1"/>
            <p:nvPr/>
          </p:nvSpPr>
          <p:spPr>
            <a:xfrm>
              <a:off x="4751999" y="1352526"/>
              <a:ext cx="1728002" cy="61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Labs</a:t>
              </a:r>
            </a:p>
            <a:p>
              <a:r>
                <a:rPr lang="en-US"/>
                <a:t>(76 features)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A2BC26-F057-C54B-8F5F-0A0E01F58180}"/>
              </a:ext>
            </a:extLst>
          </p:cNvPr>
          <p:cNvGrpSpPr/>
          <p:nvPr/>
        </p:nvGrpSpPr>
        <p:grpSpPr>
          <a:xfrm>
            <a:off x="7968122" y="6117096"/>
            <a:ext cx="1483749" cy="534375"/>
            <a:chOff x="4959194" y="2987604"/>
            <a:chExt cx="1728002" cy="61659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F5EBA08-09F5-2644-98FA-AC6604EFBD6A}"/>
                </a:ext>
              </a:extLst>
            </p:cNvPr>
            <p:cNvSpPr/>
            <p:nvPr/>
          </p:nvSpPr>
          <p:spPr>
            <a:xfrm>
              <a:off x="4959196" y="3032307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793EDB7-AE5F-1747-BAB2-097B36B73317}"/>
                </a:ext>
              </a:extLst>
            </p:cNvPr>
            <p:cNvSpPr txBox="1"/>
            <p:nvPr/>
          </p:nvSpPr>
          <p:spPr>
            <a:xfrm>
              <a:off x="4959194" y="2987604"/>
              <a:ext cx="1728002" cy="616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Commodity</a:t>
              </a:r>
            </a:p>
            <a:p>
              <a:r>
                <a:rPr lang="en-US"/>
                <a:t>(12 features)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5D57D5-5EC9-A140-A0DC-11240A3A5D50}"/>
              </a:ext>
            </a:extLst>
          </p:cNvPr>
          <p:cNvGrpSpPr/>
          <p:nvPr/>
        </p:nvGrpSpPr>
        <p:grpSpPr>
          <a:xfrm>
            <a:off x="444708" y="2396620"/>
            <a:ext cx="1926068" cy="461754"/>
            <a:chOff x="4751999" y="1440000"/>
            <a:chExt cx="1728002" cy="532800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8C63E05B-A20E-6A44-AEFB-4105D88F3B9E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9523B-6FD2-E145-8FF6-0C890A6D0A8D}"/>
                </a:ext>
              </a:extLst>
            </p:cNvPr>
            <p:cNvSpPr txBox="1"/>
            <p:nvPr/>
          </p:nvSpPr>
          <p:spPr>
            <a:xfrm>
              <a:off x="4751999" y="1475277"/>
              <a:ext cx="1728002" cy="4314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6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rPr>
                <a:t>SOURCE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84F5B9-1320-0A46-99E3-8A0D19049041}"/>
              </a:ext>
            </a:extLst>
          </p:cNvPr>
          <p:cNvGrpSpPr/>
          <p:nvPr/>
        </p:nvGrpSpPr>
        <p:grpSpPr>
          <a:xfrm>
            <a:off x="890109" y="3189703"/>
            <a:ext cx="1483749" cy="461757"/>
            <a:chOff x="4751999" y="1440000"/>
            <a:chExt cx="1728002" cy="532800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26FC34D-98B9-B642-8C93-4EA257E10B74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F444FC-72A7-CA4C-9E5B-D16CE27015B1}"/>
                </a:ext>
              </a:extLst>
            </p:cNvPr>
            <p:cNvSpPr txBox="1"/>
            <p:nvPr/>
          </p:nvSpPr>
          <p:spPr>
            <a:xfrm>
              <a:off x="4751999" y="1539894"/>
              <a:ext cx="1728002" cy="35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Next LT Pro" panose="020B0504020202020204" pitchFamily="34" charset="77"/>
                  <a:cs typeface="Arial" panose="020B0604020202020204" pitchFamily="34" charset="0"/>
                </a:rPr>
                <a:t>GOSSIS &amp; WDIS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0D43F9-6432-244A-80A9-9698BD2841AC}"/>
              </a:ext>
            </a:extLst>
          </p:cNvPr>
          <p:cNvGrpSpPr/>
          <p:nvPr/>
        </p:nvGrpSpPr>
        <p:grpSpPr>
          <a:xfrm>
            <a:off x="5559189" y="5530185"/>
            <a:ext cx="1483749" cy="534376"/>
            <a:chOff x="4751999" y="1395299"/>
            <a:chExt cx="1728002" cy="616593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70932BC6-7C46-1B45-8360-4FEDC1130303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EDABE3-6160-4E4B-8836-713880F0E152}"/>
                </a:ext>
              </a:extLst>
            </p:cNvPr>
            <p:cNvSpPr txBox="1"/>
            <p:nvPr/>
          </p:nvSpPr>
          <p:spPr>
            <a:xfrm>
              <a:off x="4751999" y="1395299"/>
              <a:ext cx="1728002" cy="61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Apache</a:t>
              </a:r>
            </a:p>
            <a:p>
              <a:r>
                <a:rPr lang="en-US"/>
                <a:t>(40 features)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555BEE-1C64-0047-99CF-3893CC9FBC56}"/>
              </a:ext>
            </a:extLst>
          </p:cNvPr>
          <p:cNvGrpSpPr/>
          <p:nvPr/>
        </p:nvGrpSpPr>
        <p:grpSpPr>
          <a:xfrm>
            <a:off x="9689932" y="2396620"/>
            <a:ext cx="1926068" cy="461754"/>
            <a:chOff x="4751999" y="1440000"/>
            <a:chExt cx="1728002" cy="532800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61C43E4-9918-0445-ADE7-39C6CCDBFF60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81B83A-893A-F14B-8596-7C881DA2431E}"/>
                </a:ext>
              </a:extLst>
            </p:cNvPr>
            <p:cNvSpPr txBox="1"/>
            <p:nvPr/>
          </p:nvSpPr>
          <p:spPr>
            <a:xfrm>
              <a:off x="4751999" y="1475277"/>
              <a:ext cx="1728002" cy="4314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6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rPr>
                <a:t>MISSING VALUES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9D3D75-9448-FA48-B02A-322221754F8D}"/>
              </a:ext>
            </a:extLst>
          </p:cNvPr>
          <p:cNvGrpSpPr/>
          <p:nvPr/>
        </p:nvGrpSpPr>
        <p:grpSpPr>
          <a:xfrm>
            <a:off x="10135334" y="3189703"/>
            <a:ext cx="1483749" cy="461757"/>
            <a:chOff x="4751999" y="1440000"/>
            <a:chExt cx="1728002" cy="532800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97840DD-6F88-324A-83ED-98514A66A66E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782479-A353-6142-8D3B-BD0E408D45E3}"/>
                </a:ext>
              </a:extLst>
            </p:cNvPr>
            <p:cNvSpPr txBox="1"/>
            <p:nvPr/>
          </p:nvSpPr>
          <p:spPr>
            <a:xfrm>
              <a:off x="4751999" y="1523622"/>
              <a:ext cx="1728002" cy="3635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>
                  <a:latin typeface="Avenir Next LT Pro"/>
                  <a:cs typeface="Arial"/>
                </a:rPr>
                <a:t>First hour 78%</a:t>
              </a: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AC746D9-90B5-9F44-A2CE-7A385239F50A}"/>
              </a:ext>
            </a:extLst>
          </p:cNvPr>
          <p:cNvCxnSpPr>
            <a:cxnSpLocks/>
          </p:cNvCxnSpPr>
          <p:nvPr/>
        </p:nvCxnSpPr>
        <p:spPr>
          <a:xfrm flipH="1">
            <a:off x="2863644" y="4981300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008D3A4-68FF-4C47-81ED-DEAD9ADE8D35}"/>
              </a:ext>
            </a:extLst>
          </p:cNvPr>
          <p:cNvCxnSpPr>
            <a:cxnSpLocks/>
          </p:cNvCxnSpPr>
          <p:nvPr/>
        </p:nvCxnSpPr>
        <p:spPr>
          <a:xfrm flipH="1">
            <a:off x="7059342" y="5014810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8CBB7A-E11C-7A40-B596-8BF9649C41EB}"/>
              </a:ext>
            </a:extLst>
          </p:cNvPr>
          <p:cNvCxnSpPr>
            <a:cxnSpLocks/>
          </p:cNvCxnSpPr>
          <p:nvPr/>
        </p:nvCxnSpPr>
        <p:spPr>
          <a:xfrm flipH="1">
            <a:off x="7059342" y="4213654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0568564-CC89-5B46-A46B-258C9A6EC895}"/>
              </a:ext>
            </a:extLst>
          </p:cNvPr>
          <p:cNvCxnSpPr>
            <a:cxnSpLocks/>
          </p:cNvCxnSpPr>
          <p:nvPr/>
        </p:nvCxnSpPr>
        <p:spPr>
          <a:xfrm flipH="1">
            <a:off x="7337517" y="4613872"/>
            <a:ext cx="320677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01BEEF8-E0B6-1043-BD86-426FD4DF1AC3}"/>
              </a:ext>
            </a:extLst>
          </p:cNvPr>
          <p:cNvCxnSpPr>
            <a:cxnSpLocks/>
          </p:cNvCxnSpPr>
          <p:nvPr/>
        </p:nvCxnSpPr>
        <p:spPr>
          <a:xfrm flipV="1">
            <a:off x="7674130" y="4338617"/>
            <a:ext cx="0" cy="50971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3D847C31-A12F-BA4D-AFA6-9DA129320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397" y="4534186"/>
            <a:ext cx="1107064" cy="1034742"/>
          </a:xfr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C55BA09-8897-FE46-A8E2-99C67CE73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02" y="3940685"/>
            <a:ext cx="1108690" cy="463634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441F1D6C-8AF8-F049-95F7-47FF4CDE3E31}"/>
              </a:ext>
            </a:extLst>
          </p:cNvPr>
          <p:cNvSpPr/>
          <p:nvPr/>
        </p:nvSpPr>
        <p:spPr>
          <a:xfrm>
            <a:off x="418489" y="5641400"/>
            <a:ext cx="20697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gossis.mit.edu</a:t>
            </a:r>
            <a:r>
              <a:rPr lang="en-US" sz="1100" dirty="0"/>
              <a:t>/about/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65DC4DC-649E-7246-8B84-0DA19263C4A2}"/>
              </a:ext>
            </a:extLst>
          </p:cNvPr>
          <p:cNvCxnSpPr>
            <a:cxnSpLocks/>
          </p:cNvCxnSpPr>
          <p:nvPr/>
        </p:nvCxnSpPr>
        <p:spPr>
          <a:xfrm flipV="1">
            <a:off x="6197077" y="1946079"/>
            <a:ext cx="0" cy="192326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31BB8B4-5498-524B-8181-7E8E9227C685}"/>
              </a:ext>
            </a:extLst>
          </p:cNvPr>
          <p:cNvCxnSpPr>
            <a:cxnSpLocks/>
          </p:cNvCxnSpPr>
          <p:nvPr/>
        </p:nvCxnSpPr>
        <p:spPr>
          <a:xfrm flipH="1">
            <a:off x="9866277" y="4235698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616DAF-69DE-0F44-84E8-B0CEAF1678C7}"/>
              </a:ext>
            </a:extLst>
          </p:cNvPr>
          <p:cNvGrpSpPr/>
          <p:nvPr/>
        </p:nvGrpSpPr>
        <p:grpSpPr>
          <a:xfrm>
            <a:off x="10135334" y="4002503"/>
            <a:ext cx="1483749" cy="461757"/>
            <a:chOff x="4751999" y="1440000"/>
            <a:chExt cx="1728002" cy="532800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CA4B4598-59F5-B342-B490-9B847253F719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2E64DFB-A203-B84A-9088-5573422679B6}"/>
                </a:ext>
              </a:extLst>
            </p:cNvPr>
            <p:cNvSpPr txBox="1"/>
            <p:nvPr/>
          </p:nvSpPr>
          <p:spPr>
            <a:xfrm>
              <a:off x="4751999" y="1523622"/>
              <a:ext cx="1728002" cy="3635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>
                  <a:latin typeface="Avenir Next LT Pro"/>
                  <a:cs typeface="Arial"/>
                </a:rPr>
                <a:t>First 24 hour 50%</a:t>
              </a:r>
              <a:endParaRPr lang="en-US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8696702-830C-9C4F-BE49-7A141419E311}"/>
              </a:ext>
            </a:extLst>
          </p:cNvPr>
          <p:cNvCxnSpPr>
            <a:cxnSpLocks/>
          </p:cNvCxnSpPr>
          <p:nvPr/>
        </p:nvCxnSpPr>
        <p:spPr>
          <a:xfrm flipH="1">
            <a:off x="7059342" y="5786035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CD09EE1-49AE-8641-B2DD-927C671A38DE}"/>
              </a:ext>
            </a:extLst>
          </p:cNvPr>
          <p:cNvCxnSpPr>
            <a:cxnSpLocks/>
          </p:cNvCxnSpPr>
          <p:nvPr/>
        </p:nvCxnSpPr>
        <p:spPr>
          <a:xfrm flipV="1">
            <a:off x="7337517" y="5516370"/>
            <a:ext cx="0" cy="867954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13EBEBF-5CDE-414E-B120-8D8104B2DE97}"/>
              </a:ext>
            </a:extLst>
          </p:cNvPr>
          <p:cNvGrpSpPr/>
          <p:nvPr/>
        </p:nvGrpSpPr>
        <p:grpSpPr>
          <a:xfrm>
            <a:off x="7976218" y="5234386"/>
            <a:ext cx="1483749" cy="534375"/>
            <a:chOff x="4959194" y="2973346"/>
            <a:chExt cx="1728002" cy="616592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493DEAFF-31C6-7141-B17F-632FE234DE87}"/>
                </a:ext>
              </a:extLst>
            </p:cNvPr>
            <p:cNvSpPr/>
            <p:nvPr/>
          </p:nvSpPr>
          <p:spPr>
            <a:xfrm>
              <a:off x="4959196" y="3032307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E25B0DF-DA63-8248-8F16-1E130C9A4EBF}"/>
                </a:ext>
              </a:extLst>
            </p:cNvPr>
            <p:cNvSpPr txBox="1"/>
            <p:nvPr/>
          </p:nvSpPr>
          <p:spPr>
            <a:xfrm>
              <a:off x="4959194" y="2973346"/>
              <a:ext cx="1728002" cy="616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Covariate</a:t>
              </a:r>
            </a:p>
            <a:p>
              <a:r>
                <a:rPr lang="en-US"/>
                <a:t>(28 features)</a:t>
              </a:r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049123F-7F98-42C7-9C3D-8D969A153BCB}"/>
              </a:ext>
            </a:extLst>
          </p:cNvPr>
          <p:cNvCxnSpPr>
            <a:cxnSpLocks/>
          </p:cNvCxnSpPr>
          <p:nvPr/>
        </p:nvCxnSpPr>
        <p:spPr>
          <a:xfrm flipH="1">
            <a:off x="2874640" y="5793573"/>
            <a:ext cx="264834" cy="1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D39CA49-A0DC-42AA-99D1-0EFF910C4E22}"/>
              </a:ext>
            </a:extLst>
          </p:cNvPr>
          <p:cNvGrpSpPr/>
          <p:nvPr/>
        </p:nvGrpSpPr>
        <p:grpSpPr>
          <a:xfrm>
            <a:off x="3124894" y="5562694"/>
            <a:ext cx="1483749" cy="461757"/>
            <a:chOff x="4751999" y="1440000"/>
            <a:chExt cx="1728002" cy="532800"/>
          </a:xfrm>
        </p:grpSpPr>
        <p:sp>
          <p:nvSpPr>
            <p:cNvPr id="100" name="Rounded Rectangle 66">
              <a:extLst>
                <a:ext uri="{FF2B5EF4-FFF2-40B4-BE49-F238E27FC236}">
                  <a16:creationId xmlns:a16="http://schemas.microsoft.com/office/drawing/2014/main" id="{517E454E-1C22-497C-B092-1E87F0C20D6B}"/>
                </a:ext>
              </a:extLst>
            </p:cNvPr>
            <p:cNvSpPr/>
            <p:nvPr/>
          </p:nvSpPr>
          <p:spPr>
            <a:xfrm>
              <a:off x="4752000" y="1440000"/>
              <a:ext cx="1728000" cy="532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C29C457-F5A0-4835-AEEE-FCD3AC65E7B5}"/>
                </a:ext>
              </a:extLst>
            </p:cNvPr>
            <p:cNvSpPr txBox="1"/>
            <p:nvPr/>
          </p:nvSpPr>
          <p:spPr>
            <a:xfrm>
              <a:off x="4751999" y="1523622"/>
              <a:ext cx="1728002" cy="36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Avenir Next LT Pro" panose="020B0504020202020204" pitchFamily="34" charset="77"/>
                  <a:cs typeface="Arial" panose="020B0604020202020204" pitchFamily="34" charset="0"/>
                </a:defRPr>
              </a:lvl1pPr>
            </a:lstStyle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 countries</a:t>
              </a:r>
            </a:p>
          </p:txBody>
        </p: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001BA9E-210D-B141-800F-0A69EB01C2CE}"/>
              </a:ext>
            </a:extLst>
          </p:cNvPr>
          <p:cNvCxnSpPr>
            <a:cxnSpLocks/>
          </p:cNvCxnSpPr>
          <p:nvPr/>
        </p:nvCxnSpPr>
        <p:spPr>
          <a:xfrm flipH="1">
            <a:off x="7353813" y="5506994"/>
            <a:ext cx="592766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9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3AA2509B-0DF2-0740-B646-FBD790C5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1996299"/>
            <a:ext cx="3259016" cy="373723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</a:rPr>
              <a:t>Data Cleaning &amp;  Feature Engineering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</a:rPr>
              <a:t>Initial Findings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</a:rPr>
              <a:t>Approach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</a:rPr>
              <a:t>Assumption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9D328A51-9325-524C-B063-1C20EE2E42BA}"/>
              </a:ext>
            </a:extLst>
          </p:cNvPr>
          <p:cNvSpPr txBox="1">
            <a:spLocks/>
          </p:cNvSpPr>
          <p:nvPr/>
        </p:nvSpPr>
        <p:spPr>
          <a:xfrm>
            <a:off x="672280" y="944752"/>
            <a:ext cx="3259016" cy="6144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>
                <a:solidFill>
                  <a:srgbClr val="FFFFFF"/>
                </a:solidFill>
              </a:rPr>
              <a:t>EDA &amp; APPROACH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A2E450-E3EF-EE40-8C1D-9995CAA8CA03}"/>
              </a:ext>
            </a:extLst>
          </p:cNvPr>
          <p:cNvCxnSpPr>
            <a:cxnSpLocks/>
          </p:cNvCxnSpPr>
          <p:nvPr/>
        </p:nvCxnSpPr>
        <p:spPr>
          <a:xfrm>
            <a:off x="1304560" y="1746738"/>
            <a:ext cx="19544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indoor, table, sitting, book&#10;&#10;Description automatically generated">
            <a:extLst>
              <a:ext uri="{FF2B5EF4-FFF2-40B4-BE49-F238E27FC236}">
                <a16:creationId xmlns:a16="http://schemas.microsoft.com/office/drawing/2014/main" id="{4133369C-659C-164B-80E0-09B30006D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24"/>
          <a:stretch/>
        </p:blipFill>
        <p:spPr>
          <a:xfrm>
            <a:off x="4241830" y="604756"/>
            <a:ext cx="7503636" cy="5776166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6E29126F-42BF-7544-AD4D-4D5DA3F3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4891" y="6492875"/>
            <a:ext cx="1052510" cy="365125"/>
          </a:xfrm>
        </p:spPr>
        <p:txBody>
          <a:bodyPr vert="horz" lIns="91440" tIns="45720" rIns="91440" bIns="45720" rtlCol="0" anchor="ctr"/>
          <a:lstStyle/>
          <a:p>
            <a:fld id="{3A98EE3D-8CD1-4C3F-BD1C-C98C9596463C}" type="slidenum"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pPr/>
              <a:t>5</a:t>
            </a:fld>
            <a:endParaRPr lang="en-US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0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B455266-186E-0F48-8789-BCDE8099A4E9}"/>
              </a:ext>
            </a:extLst>
          </p:cNvPr>
          <p:cNvSpPr/>
          <p:nvPr/>
        </p:nvSpPr>
        <p:spPr>
          <a:xfrm>
            <a:off x="333631" y="1402853"/>
            <a:ext cx="3064477" cy="5417301"/>
          </a:xfrm>
          <a:prstGeom prst="rect">
            <a:avLst/>
          </a:prstGeom>
          <a:noFill/>
          <a:ln w="9525">
            <a:solidFill>
              <a:srgbClr val="41B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53B4E-ED59-C94C-9178-4DE04CF1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CLEANING | DEMOGRAPHIC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81275-11A0-854A-8937-0C2B2433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76BA48-8967-4802-BF62-3767D4C6F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07342"/>
            <a:ext cx="2840910" cy="4968095"/>
          </a:xfrm>
          <a:prstGeom prst="rect">
            <a:avLst/>
          </a:prstGeom>
        </p:spPr>
      </p:pic>
      <p:sp>
        <p:nvSpPr>
          <p:cNvPr id="9" name="内容占位符 9">
            <a:extLst>
              <a:ext uri="{FF2B5EF4-FFF2-40B4-BE49-F238E27FC236}">
                <a16:creationId xmlns:a16="http://schemas.microsoft.com/office/drawing/2014/main" id="{C81E976E-8FEF-0E40-8329-30D67C923E39}"/>
              </a:ext>
            </a:extLst>
          </p:cNvPr>
          <p:cNvSpPr txBox="1">
            <a:spLocks/>
          </p:cNvSpPr>
          <p:nvPr/>
        </p:nvSpPr>
        <p:spPr>
          <a:xfrm>
            <a:off x="4516159" y="4172412"/>
            <a:ext cx="7389100" cy="2458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altLang="zh-CN" sz="1400" b="1" dirty="0">
                <a:latin typeface="Avenir Next LT Pro" panose="020B0504020202020204" pitchFamily="34" charset="77"/>
              </a:rPr>
              <a:t>Impute missing values</a:t>
            </a:r>
            <a:r>
              <a:rPr lang="zh-CN" altLang="en-US" sz="1400" dirty="0">
                <a:latin typeface="Avenir Next LT Pro" panose="020B0504020202020204" pitchFamily="34" charset="77"/>
              </a:rPr>
              <a:t>: </a:t>
            </a:r>
            <a:r>
              <a:rPr lang="en-US" altLang="zh-CN" sz="1400" dirty="0">
                <a:latin typeface="Avenir Next LT Pro" panose="020B0504020202020204" pitchFamily="34" charset="77"/>
              </a:rPr>
              <a:t>(Mice imputer &amp; most frequent)</a:t>
            </a:r>
          </a:p>
          <a:p>
            <a:pPr lvl="2"/>
            <a:r>
              <a:rPr lang="en-US" altLang="zh-CN" sz="1400" dirty="0">
                <a:latin typeface="Avenir Next LT Pro" panose="020B0504020202020204" pitchFamily="34" charset="77"/>
              </a:rPr>
              <a:t>Mice imputer *: </a:t>
            </a:r>
            <a:r>
              <a:rPr lang="zh-CN" altLang="en-US" sz="1400" dirty="0">
                <a:solidFill>
                  <a:srgbClr val="0070C0"/>
                </a:solidFill>
                <a:latin typeface="Avenir Next LT Pro" panose="020B0504020202020204" pitchFamily="34" charset="77"/>
              </a:rPr>
              <a:t>age, height, weight</a:t>
            </a:r>
            <a:endParaRPr lang="en-US" altLang="zh-CN" sz="1400" dirty="0">
              <a:solidFill>
                <a:srgbClr val="0070C0"/>
              </a:solidFill>
              <a:latin typeface="Avenir Next LT Pro" panose="020B0504020202020204" pitchFamily="34" charset="77"/>
            </a:endParaRPr>
          </a:p>
          <a:p>
            <a:pPr lvl="3"/>
            <a:r>
              <a:rPr lang="zh-CN" altLang="en-US" sz="1300" dirty="0">
                <a:latin typeface="Avenir Next LT Pro" panose="020B0504020202020204" pitchFamily="34" charset="77"/>
              </a:rPr>
              <a:t>calculate </a:t>
            </a:r>
            <a:r>
              <a:rPr lang="zh-CN" altLang="en-US" sz="1300" dirty="0">
                <a:solidFill>
                  <a:srgbClr val="0070C0"/>
                </a:solidFill>
                <a:latin typeface="Avenir Next LT Pro" panose="020B0504020202020204" pitchFamily="34" charset="77"/>
              </a:rPr>
              <a:t>BMI</a:t>
            </a:r>
            <a:r>
              <a:rPr lang="en-US" altLang="zh-CN" sz="1300" dirty="0">
                <a:latin typeface="Avenir Next LT Pro" panose="020B0504020202020204" pitchFamily="34" charset="77"/>
              </a:rPr>
              <a:t> based on height, weight and impute missing value for </a:t>
            </a:r>
            <a:r>
              <a:rPr lang="en-US" altLang="zh-CN" sz="1300" dirty="0">
                <a:solidFill>
                  <a:srgbClr val="0070C0"/>
                </a:solidFill>
                <a:latin typeface="Avenir Next LT Pro" panose="020B0504020202020204" pitchFamily="34" charset="77"/>
              </a:rPr>
              <a:t>BMI</a:t>
            </a:r>
            <a:endParaRPr lang="zh-CN" altLang="en-US" sz="1300" dirty="0">
              <a:solidFill>
                <a:srgbClr val="0070C0"/>
              </a:solidFill>
              <a:latin typeface="Avenir Next LT Pro" panose="020B0504020202020204" pitchFamily="34" charset="77"/>
            </a:endParaRPr>
          </a:p>
          <a:p>
            <a:pPr lvl="2"/>
            <a:r>
              <a:rPr lang="en-US" altLang="zh-CN" sz="1400" dirty="0">
                <a:latin typeface="Avenir Next LT Pro" panose="020B0504020202020204" pitchFamily="34" charset="77"/>
              </a:rPr>
              <a:t>Most frequent value:</a:t>
            </a:r>
          </a:p>
          <a:p>
            <a:pPr lvl="3"/>
            <a:r>
              <a:rPr lang="en-US" altLang="zh-CN" sz="1300" dirty="0">
                <a:solidFill>
                  <a:srgbClr val="0070C0"/>
                </a:solidFill>
                <a:latin typeface="Avenir Next LT Pro" panose="020B0504020202020204" pitchFamily="34" charset="77"/>
              </a:rPr>
              <a:t>e</a:t>
            </a:r>
            <a:r>
              <a:rPr lang="zh-CN" altLang="en-US" sz="1300" dirty="0">
                <a:solidFill>
                  <a:srgbClr val="0070C0"/>
                </a:solidFill>
                <a:latin typeface="Avenir Next LT Pro" panose="020B0504020202020204" pitchFamily="34" charset="77"/>
              </a:rPr>
              <a:t>thnicity</a:t>
            </a:r>
            <a:endParaRPr lang="en-US" altLang="zh-CN" sz="1300" dirty="0">
              <a:solidFill>
                <a:srgbClr val="0070C0"/>
              </a:solidFill>
              <a:latin typeface="Avenir Next LT Pro" panose="020B0504020202020204" pitchFamily="34" charset="77"/>
            </a:endParaRPr>
          </a:p>
          <a:p>
            <a:pPr lvl="3"/>
            <a:r>
              <a:rPr lang="en-US" altLang="zh-CN" sz="1300" dirty="0">
                <a:latin typeface="Avenir Next LT Pro" panose="020B0504020202020204" pitchFamily="34" charset="77"/>
              </a:rPr>
              <a:t>Impute either </a:t>
            </a:r>
            <a:r>
              <a:rPr lang="zh-CN" altLang="en-US" sz="1300" dirty="0">
                <a:solidFill>
                  <a:srgbClr val="0070C0"/>
                </a:solidFill>
                <a:latin typeface="Avenir Next LT Pro" panose="020B0504020202020204" pitchFamily="34" charset="77"/>
              </a:rPr>
              <a:t>hospital_admit_source</a:t>
            </a:r>
            <a:r>
              <a:rPr lang="zh-CN" altLang="en-US" sz="1300" dirty="0">
                <a:latin typeface="Avenir Next LT Pro" panose="020B0504020202020204" pitchFamily="34" charset="77"/>
              </a:rPr>
              <a:t> </a:t>
            </a:r>
            <a:r>
              <a:rPr lang="en-US" altLang="zh-CN" sz="1300" dirty="0">
                <a:latin typeface="Avenir Next LT Pro" panose="020B0504020202020204" pitchFamily="34" charset="77"/>
              </a:rPr>
              <a:t>or</a:t>
            </a:r>
            <a:r>
              <a:rPr lang="zh-CN" altLang="en-US" sz="1300" dirty="0">
                <a:latin typeface="Avenir Next LT Pro" panose="020B0504020202020204" pitchFamily="34" charset="77"/>
              </a:rPr>
              <a:t> </a:t>
            </a:r>
            <a:r>
              <a:rPr lang="zh-CN" altLang="en-US" sz="1300" dirty="0">
                <a:solidFill>
                  <a:srgbClr val="0070C0"/>
                </a:solidFill>
                <a:latin typeface="Avenir Next LT Pro" panose="020B0504020202020204" pitchFamily="34" charset="77"/>
              </a:rPr>
              <a:t>icu_admit_source</a:t>
            </a:r>
            <a:r>
              <a:rPr lang="zh-CN" altLang="en-US" sz="1300" dirty="0">
                <a:latin typeface="Avenir Next LT Pro" panose="020B0504020202020204" pitchFamily="34" charset="77"/>
              </a:rPr>
              <a:t>, </a:t>
            </a:r>
            <a:r>
              <a:rPr lang="en-US" altLang="zh-CN" sz="1300" dirty="0">
                <a:latin typeface="Avenir Next LT Pro" panose="020B0504020202020204" pitchFamily="34" charset="77"/>
              </a:rPr>
              <a:t>based on the other: most frequent category for each group.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1BBBE0-82C8-0E4F-9E74-90255EDC9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158" y="1694493"/>
            <a:ext cx="7389101" cy="11670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1" dirty="0">
                <a:latin typeface="Avenir Next LT Pro" panose="020B0504020202020204" pitchFamily="34" charset="77"/>
              </a:rPr>
              <a:t>Drop features:</a:t>
            </a:r>
          </a:p>
          <a:p>
            <a:pPr lvl="1"/>
            <a:r>
              <a:rPr lang="en-US" sz="1400" dirty="0">
                <a:latin typeface="Avenir Next LT Pro" panose="020B0504020202020204" pitchFamily="34" charset="77"/>
              </a:rPr>
              <a:t>that add no value to the model with std = 0: </a:t>
            </a:r>
            <a:r>
              <a:rPr lang="en-US" sz="1400" dirty="0">
                <a:solidFill>
                  <a:srgbClr val="0070C0"/>
                </a:solidFill>
                <a:latin typeface="Avenir Next LT Pro" panose="020B0504020202020204" pitchFamily="34" charset="77"/>
              </a:rPr>
              <a:t>readmission_status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  <a:latin typeface="Avenir Next LT Pro" panose="020B0504020202020204" pitchFamily="34" charset="77"/>
              </a:rPr>
              <a:t>encounter id</a:t>
            </a:r>
            <a:r>
              <a:rPr lang="en-US" sz="1400" dirty="0">
                <a:latin typeface="Avenir Next LT Pro" panose="020B0504020202020204" pitchFamily="34" charset="77"/>
              </a:rPr>
              <a:t> (repeat with patient id)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68CAE9-60D9-9A4B-BECB-10503BCA4BB6}"/>
              </a:ext>
            </a:extLst>
          </p:cNvPr>
          <p:cNvGrpSpPr/>
          <p:nvPr/>
        </p:nvGrpSpPr>
        <p:grpSpPr>
          <a:xfrm>
            <a:off x="6345215" y="697566"/>
            <a:ext cx="489515" cy="470728"/>
            <a:chOff x="9002713" y="4295775"/>
            <a:chExt cx="744538" cy="715963"/>
          </a:xfrm>
          <a:solidFill>
            <a:srgbClr val="1DAEE3"/>
          </a:solidFill>
        </p:grpSpPr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6793CDAA-9E14-4B42-9C0D-D229DF06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4392613"/>
              <a:ext cx="169863" cy="166688"/>
            </a:xfrm>
            <a:custGeom>
              <a:avLst/>
              <a:gdLst>
                <a:gd name="T0" fmla="*/ 296 w 755"/>
                <a:gd name="T1" fmla="*/ 0 h 735"/>
                <a:gd name="T2" fmla="*/ 336 w 755"/>
                <a:gd name="T3" fmla="*/ 3 h 735"/>
                <a:gd name="T4" fmla="*/ 375 w 755"/>
                <a:gd name="T5" fmla="*/ 11 h 735"/>
                <a:gd name="T6" fmla="*/ 411 w 755"/>
                <a:gd name="T7" fmla="*/ 23 h 735"/>
                <a:gd name="T8" fmla="*/ 445 w 755"/>
                <a:gd name="T9" fmla="*/ 40 h 735"/>
                <a:gd name="T10" fmla="*/ 477 w 755"/>
                <a:gd name="T11" fmla="*/ 61 h 735"/>
                <a:gd name="T12" fmla="*/ 505 w 755"/>
                <a:gd name="T13" fmla="*/ 86 h 735"/>
                <a:gd name="T14" fmla="*/ 530 w 755"/>
                <a:gd name="T15" fmla="*/ 115 h 735"/>
                <a:gd name="T16" fmla="*/ 552 w 755"/>
                <a:gd name="T17" fmla="*/ 146 h 735"/>
                <a:gd name="T18" fmla="*/ 569 w 755"/>
                <a:gd name="T19" fmla="*/ 181 h 735"/>
                <a:gd name="T20" fmla="*/ 582 w 755"/>
                <a:gd name="T21" fmla="*/ 217 h 735"/>
                <a:gd name="T22" fmla="*/ 590 w 755"/>
                <a:gd name="T23" fmla="*/ 256 h 735"/>
                <a:gd name="T24" fmla="*/ 592 w 755"/>
                <a:gd name="T25" fmla="*/ 296 h 735"/>
                <a:gd name="T26" fmla="*/ 590 w 755"/>
                <a:gd name="T27" fmla="*/ 335 h 735"/>
                <a:gd name="T28" fmla="*/ 582 w 755"/>
                <a:gd name="T29" fmla="*/ 371 h 735"/>
                <a:gd name="T30" fmla="*/ 570 w 755"/>
                <a:gd name="T31" fmla="*/ 405 h 735"/>
                <a:gd name="T32" fmla="*/ 555 w 755"/>
                <a:gd name="T33" fmla="*/ 438 h 735"/>
                <a:gd name="T34" fmla="*/ 755 w 755"/>
                <a:gd name="T35" fmla="*/ 627 h 735"/>
                <a:gd name="T36" fmla="*/ 717 w 755"/>
                <a:gd name="T37" fmla="*/ 660 h 735"/>
                <a:gd name="T38" fmla="*/ 683 w 755"/>
                <a:gd name="T39" fmla="*/ 696 h 735"/>
                <a:gd name="T40" fmla="*/ 652 w 755"/>
                <a:gd name="T41" fmla="*/ 735 h 735"/>
                <a:gd name="T42" fmla="*/ 452 w 755"/>
                <a:gd name="T43" fmla="*/ 547 h 735"/>
                <a:gd name="T44" fmla="*/ 417 w 755"/>
                <a:gd name="T45" fmla="*/ 566 h 735"/>
                <a:gd name="T46" fmla="*/ 379 w 755"/>
                <a:gd name="T47" fmla="*/ 580 h 735"/>
                <a:gd name="T48" fmla="*/ 338 w 755"/>
                <a:gd name="T49" fmla="*/ 589 h 735"/>
                <a:gd name="T50" fmla="*/ 296 w 755"/>
                <a:gd name="T51" fmla="*/ 592 h 735"/>
                <a:gd name="T52" fmla="*/ 256 w 755"/>
                <a:gd name="T53" fmla="*/ 590 h 735"/>
                <a:gd name="T54" fmla="*/ 217 w 755"/>
                <a:gd name="T55" fmla="*/ 582 h 735"/>
                <a:gd name="T56" fmla="*/ 181 w 755"/>
                <a:gd name="T57" fmla="*/ 569 h 735"/>
                <a:gd name="T58" fmla="*/ 146 w 755"/>
                <a:gd name="T59" fmla="*/ 552 h 735"/>
                <a:gd name="T60" fmla="*/ 114 w 755"/>
                <a:gd name="T61" fmla="*/ 531 h 735"/>
                <a:gd name="T62" fmla="*/ 86 w 755"/>
                <a:gd name="T63" fmla="*/ 505 h 735"/>
                <a:gd name="T64" fmla="*/ 61 w 755"/>
                <a:gd name="T65" fmla="*/ 477 h 735"/>
                <a:gd name="T66" fmla="*/ 40 w 755"/>
                <a:gd name="T67" fmla="*/ 445 h 735"/>
                <a:gd name="T68" fmla="*/ 23 w 755"/>
                <a:gd name="T69" fmla="*/ 411 h 735"/>
                <a:gd name="T70" fmla="*/ 10 w 755"/>
                <a:gd name="T71" fmla="*/ 375 h 735"/>
                <a:gd name="T72" fmla="*/ 3 w 755"/>
                <a:gd name="T73" fmla="*/ 337 h 735"/>
                <a:gd name="T74" fmla="*/ 0 w 755"/>
                <a:gd name="T75" fmla="*/ 296 h 735"/>
                <a:gd name="T76" fmla="*/ 3 w 755"/>
                <a:gd name="T77" fmla="*/ 256 h 735"/>
                <a:gd name="T78" fmla="*/ 10 w 755"/>
                <a:gd name="T79" fmla="*/ 217 h 735"/>
                <a:gd name="T80" fmla="*/ 23 w 755"/>
                <a:gd name="T81" fmla="*/ 181 h 735"/>
                <a:gd name="T82" fmla="*/ 40 w 755"/>
                <a:gd name="T83" fmla="*/ 146 h 735"/>
                <a:gd name="T84" fmla="*/ 61 w 755"/>
                <a:gd name="T85" fmla="*/ 115 h 735"/>
                <a:gd name="T86" fmla="*/ 86 w 755"/>
                <a:gd name="T87" fmla="*/ 86 h 735"/>
                <a:gd name="T88" fmla="*/ 114 w 755"/>
                <a:gd name="T89" fmla="*/ 61 h 735"/>
                <a:gd name="T90" fmla="*/ 146 w 755"/>
                <a:gd name="T91" fmla="*/ 40 h 735"/>
                <a:gd name="T92" fmla="*/ 181 w 755"/>
                <a:gd name="T93" fmla="*/ 23 h 735"/>
                <a:gd name="T94" fmla="*/ 217 w 755"/>
                <a:gd name="T95" fmla="*/ 11 h 735"/>
                <a:gd name="T96" fmla="*/ 256 w 755"/>
                <a:gd name="T97" fmla="*/ 3 h 735"/>
                <a:gd name="T98" fmla="*/ 296 w 755"/>
                <a:gd name="T99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5" h="735">
                  <a:moveTo>
                    <a:pt x="296" y="0"/>
                  </a:moveTo>
                  <a:lnTo>
                    <a:pt x="336" y="3"/>
                  </a:lnTo>
                  <a:lnTo>
                    <a:pt x="375" y="11"/>
                  </a:lnTo>
                  <a:lnTo>
                    <a:pt x="411" y="23"/>
                  </a:lnTo>
                  <a:lnTo>
                    <a:pt x="445" y="40"/>
                  </a:lnTo>
                  <a:lnTo>
                    <a:pt x="477" y="61"/>
                  </a:lnTo>
                  <a:lnTo>
                    <a:pt x="505" y="86"/>
                  </a:lnTo>
                  <a:lnTo>
                    <a:pt x="530" y="115"/>
                  </a:lnTo>
                  <a:lnTo>
                    <a:pt x="552" y="146"/>
                  </a:lnTo>
                  <a:lnTo>
                    <a:pt x="569" y="181"/>
                  </a:lnTo>
                  <a:lnTo>
                    <a:pt x="582" y="217"/>
                  </a:lnTo>
                  <a:lnTo>
                    <a:pt x="590" y="256"/>
                  </a:lnTo>
                  <a:lnTo>
                    <a:pt x="592" y="296"/>
                  </a:lnTo>
                  <a:lnTo>
                    <a:pt x="590" y="335"/>
                  </a:lnTo>
                  <a:lnTo>
                    <a:pt x="582" y="371"/>
                  </a:lnTo>
                  <a:lnTo>
                    <a:pt x="570" y="405"/>
                  </a:lnTo>
                  <a:lnTo>
                    <a:pt x="555" y="438"/>
                  </a:lnTo>
                  <a:lnTo>
                    <a:pt x="755" y="627"/>
                  </a:lnTo>
                  <a:lnTo>
                    <a:pt x="717" y="660"/>
                  </a:lnTo>
                  <a:lnTo>
                    <a:pt x="683" y="696"/>
                  </a:lnTo>
                  <a:lnTo>
                    <a:pt x="652" y="735"/>
                  </a:lnTo>
                  <a:lnTo>
                    <a:pt x="452" y="547"/>
                  </a:lnTo>
                  <a:lnTo>
                    <a:pt x="417" y="566"/>
                  </a:lnTo>
                  <a:lnTo>
                    <a:pt x="379" y="580"/>
                  </a:lnTo>
                  <a:lnTo>
                    <a:pt x="338" y="589"/>
                  </a:lnTo>
                  <a:lnTo>
                    <a:pt x="296" y="592"/>
                  </a:lnTo>
                  <a:lnTo>
                    <a:pt x="256" y="590"/>
                  </a:lnTo>
                  <a:lnTo>
                    <a:pt x="217" y="582"/>
                  </a:lnTo>
                  <a:lnTo>
                    <a:pt x="181" y="569"/>
                  </a:lnTo>
                  <a:lnTo>
                    <a:pt x="146" y="552"/>
                  </a:lnTo>
                  <a:lnTo>
                    <a:pt x="114" y="531"/>
                  </a:lnTo>
                  <a:lnTo>
                    <a:pt x="86" y="505"/>
                  </a:lnTo>
                  <a:lnTo>
                    <a:pt x="61" y="477"/>
                  </a:lnTo>
                  <a:lnTo>
                    <a:pt x="40" y="445"/>
                  </a:lnTo>
                  <a:lnTo>
                    <a:pt x="23" y="411"/>
                  </a:lnTo>
                  <a:lnTo>
                    <a:pt x="10" y="375"/>
                  </a:lnTo>
                  <a:lnTo>
                    <a:pt x="3" y="337"/>
                  </a:lnTo>
                  <a:lnTo>
                    <a:pt x="0" y="296"/>
                  </a:lnTo>
                  <a:lnTo>
                    <a:pt x="3" y="256"/>
                  </a:lnTo>
                  <a:lnTo>
                    <a:pt x="10" y="217"/>
                  </a:lnTo>
                  <a:lnTo>
                    <a:pt x="23" y="181"/>
                  </a:lnTo>
                  <a:lnTo>
                    <a:pt x="40" y="146"/>
                  </a:lnTo>
                  <a:lnTo>
                    <a:pt x="61" y="115"/>
                  </a:lnTo>
                  <a:lnTo>
                    <a:pt x="86" y="86"/>
                  </a:lnTo>
                  <a:lnTo>
                    <a:pt x="114" y="61"/>
                  </a:lnTo>
                  <a:lnTo>
                    <a:pt x="146" y="40"/>
                  </a:lnTo>
                  <a:lnTo>
                    <a:pt x="181" y="23"/>
                  </a:lnTo>
                  <a:lnTo>
                    <a:pt x="217" y="11"/>
                  </a:lnTo>
                  <a:lnTo>
                    <a:pt x="256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7335F647-8577-1442-A5E8-D76B13F88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4038" y="4295775"/>
              <a:ext cx="174625" cy="233363"/>
            </a:xfrm>
            <a:custGeom>
              <a:avLst/>
              <a:gdLst>
                <a:gd name="T0" fmla="*/ 475 w 772"/>
                <a:gd name="T1" fmla="*/ 0 h 1027"/>
                <a:gd name="T2" fmla="*/ 475 w 772"/>
                <a:gd name="T3" fmla="*/ 0 h 1027"/>
                <a:gd name="T4" fmla="*/ 515 w 772"/>
                <a:gd name="T5" fmla="*/ 3 h 1027"/>
                <a:gd name="T6" fmla="*/ 554 w 772"/>
                <a:gd name="T7" fmla="*/ 11 h 1027"/>
                <a:gd name="T8" fmla="*/ 591 w 772"/>
                <a:gd name="T9" fmla="*/ 25 h 1027"/>
                <a:gd name="T10" fmla="*/ 625 w 772"/>
                <a:gd name="T11" fmla="*/ 42 h 1027"/>
                <a:gd name="T12" fmla="*/ 656 w 772"/>
                <a:gd name="T13" fmla="*/ 63 h 1027"/>
                <a:gd name="T14" fmla="*/ 684 w 772"/>
                <a:gd name="T15" fmla="*/ 88 h 1027"/>
                <a:gd name="T16" fmla="*/ 709 w 772"/>
                <a:gd name="T17" fmla="*/ 116 h 1027"/>
                <a:gd name="T18" fmla="*/ 731 w 772"/>
                <a:gd name="T19" fmla="*/ 147 h 1027"/>
                <a:gd name="T20" fmla="*/ 748 w 772"/>
                <a:gd name="T21" fmla="*/ 181 h 1027"/>
                <a:gd name="T22" fmla="*/ 761 w 772"/>
                <a:gd name="T23" fmla="*/ 219 h 1027"/>
                <a:gd name="T24" fmla="*/ 769 w 772"/>
                <a:gd name="T25" fmla="*/ 257 h 1027"/>
                <a:gd name="T26" fmla="*/ 772 w 772"/>
                <a:gd name="T27" fmla="*/ 297 h 1027"/>
                <a:gd name="T28" fmla="*/ 769 w 772"/>
                <a:gd name="T29" fmla="*/ 337 h 1027"/>
                <a:gd name="T30" fmla="*/ 761 w 772"/>
                <a:gd name="T31" fmla="*/ 375 h 1027"/>
                <a:gd name="T32" fmla="*/ 748 w 772"/>
                <a:gd name="T33" fmla="*/ 413 h 1027"/>
                <a:gd name="T34" fmla="*/ 731 w 772"/>
                <a:gd name="T35" fmla="*/ 447 h 1027"/>
                <a:gd name="T36" fmla="*/ 709 w 772"/>
                <a:gd name="T37" fmla="*/ 478 h 1027"/>
                <a:gd name="T38" fmla="*/ 684 w 772"/>
                <a:gd name="T39" fmla="*/ 506 h 1027"/>
                <a:gd name="T40" fmla="*/ 656 w 772"/>
                <a:gd name="T41" fmla="*/ 531 h 1027"/>
                <a:gd name="T42" fmla="*/ 625 w 772"/>
                <a:gd name="T43" fmla="*/ 552 h 1027"/>
                <a:gd name="T44" fmla="*/ 591 w 772"/>
                <a:gd name="T45" fmla="*/ 569 h 1027"/>
                <a:gd name="T46" fmla="*/ 554 w 772"/>
                <a:gd name="T47" fmla="*/ 583 h 1027"/>
                <a:gd name="T48" fmla="*/ 515 w 772"/>
                <a:gd name="T49" fmla="*/ 591 h 1027"/>
                <a:gd name="T50" fmla="*/ 475 w 772"/>
                <a:gd name="T51" fmla="*/ 594 h 1027"/>
                <a:gd name="T52" fmla="*/ 447 w 772"/>
                <a:gd name="T53" fmla="*/ 592 h 1027"/>
                <a:gd name="T54" fmla="*/ 420 w 772"/>
                <a:gd name="T55" fmla="*/ 587 h 1027"/>
                <a:gd name="T56" fmla="*/ 393 w 772"/>
                <a:gd name="T57" fmla="*/ 581 h 1027"/>
                <a:gd name="T58" fmla="*/ 128 w 772"/>
                <a:gd name="T59" fmla="*/ 1027 h 1027"/>
                <a:gd name="T60" fmla="*/ 87 w 772"/>
                <a:gd name="T61" fmla="*/ 998 h 1027"/>
                <a:gd name="T62" fmla="*/ 45 w 772"/>
                <a:gd name="T63" fmla="*/ 973 h 1027"/>
                <a:gd name="T64" fmla="*/ 0 w 772"/>
                <a:gd name="T65" fmla="*/ 951 h 1027"/>
                <a:gd name="T66" fmla="*/ 264 w 772"/>
                <a:gd name="T67" fmla="*/ 505 h 1027"/>
                <a:gd name="T68" fmla="*/ 240 w 772"/>
                <a:gd name="T69" fmla="*/ 477 h 1027"/>
                <a:gd name="T70" fmla="*/ 219 w 772"/>
                <a:gd name="T71" fmla="*/ 446 h 1027"/>
                <a:gd name="T72" fmla="*/ 202 w 772"/>
                <a:gd name="T73" fmla="*/ 412 h 1027"/>
                <a:gd name="T74" fmla="*/ 190 w 772"/>
                <a:gd name="T75" fmla="*/ 375 h 1027"/>
                <a:gd name="T76" fmla="*/ 182 w 772"/>
                <a:gd name="T77" fmla="*/ 337 h 1027"/>
                <a:gd name="T78" fmla="*/ 179 w 772"/>
                <a:gd name="T79" fmla="*/ 297 h 1027"/>
                <a:gd name="T80" fmla="*/ 182 w 772"/>
                <a:gd name="T81" fmla="*/ 257 h 1027"/>
                <a:gd name="T82" fmla="*/ 190 w 772"/>
                <a:gd name="T83" fmla="*/ 218 h 1027"/>
                <a:gd name="T84" fmla="*/ 202 w 772"/>
                <a:gd name="T85" fmla="*/ 181 h 1027"/>
                <a:gd name="T86" fmla="*/ 219 w 772"/>
                <a:gd name="T87" fmla="*/ 147 h 1027"/>
                <a:gd name="T88" fmla="*/ 241 w 772"/>
                <a:gd name="T89" fmla="*/ 116 h 1027"/>
                <a:gd name="T90" fmla="*/ 265 w 772"/>
                <a:gd name="T91" fmla="*/ 88 h 1027"/>
                <a:gd name="T92" fmla="*/ 294 w 772"/>
                <a:gd name="T93" fmla="*/ 63 h 1027"/>
                <a:gd name="T94" fmla="*/ 325 w 772"/>
                <a:gd name="T95" fmla="*/ 42 h 1027"/>
                <a:gd name="T96" fmla="*/ 359 w 772"/>
                <a:gd name="T97" fmla="*/ 25 h 1027"/>
                <a:gd name="T98" fmla="*/ 396 w 772"/>
                <a:gd name="T99" fmla="*/ 11 h 1027"/>
                <a:gd name="T100" fmla="*/ 435 w 772"/>
                <a:gd name="T101" fmla="*/ 3 h 1027"/>
                <a:gd name="T102" fmla="*/ 475 w 772"/>
                <a:gd name="T103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2" h="1027">
                  <a:moveTo>
                    <a:pt x="475" y="0"/>
                  </a:moveTo>
                  <a:lnTo>
                    <a:pt x="475" y="0"/>
                  </a:lnTo>
                  <a:lnTo>
                    <a:pt x="515" y="3"/>
                  </a:lnTo>
                  <a:lnTo>
                    <a:pt x="554" y="11"/>
                  </a:lnTo>
                  <a:lnTo>
                    <a:pt x="591" y="25"/>
                  </a:lnTo>
                  <a:lnTo>
                    <a:pt x="625" y="42"/>
                  </a:lnTo>
                  <a:lnTo>
                    <a:pt x="656" y="63"/>
                  </a:lnTo>
                  <a:lnTo>
                    <a:pt x="684" y="88"/>
                  </a:lnTo>
                  <a:lnTo>
                    <a:pt x="709" y="116"/>
                  </a:lnTo>
                  <a:lnTo>
                    <a:pt x="731" y="147"/>
                  </a:lnTo>
                  <a:lnTo>
                    <a:pt x="748" y="181"/>
                  </a:lnTo>
                  <a:lnTo>
                    <a:pt x="761" y="219"/>
                  </a:lnTo>
                  <a:lnTo>
                    <a:pt x="769" y="257"/>
                  </a:lnTo>
                  <a:lnTo>
                    <a:pt x="772" y="297"/>
                  </a:lnTo>
                  <a:lnTo>
                    <a:pt x="769" y="337"/>
                  </a:lnTo>
                  <a:lnTo>
                    <a:pt x="761" y="375"/>
                  </a:lnTo>
                  <a:lnTo>
                    <a:pt x="748" y="413"/>
                  </a:lnTo>
                  <a:lnTo>
                    <a:pt x="731" y="447"/>
                  </a:lnTo>
                  <a:lnTo>
                    <a:pt x="709" y="478"/>
                  </a:lnTo>
                  <a:lnTo>
                    <a:pt x="684" y="506"/>
                  </a:lnTo>
                  <a:lnTo>
                    <a:pt x="656" y="531"/>
                  </a:lnTo>
                  <a:lnTo>
                    <a:pt x="625" y="552"/>
                  </a:lnTo>
                  <a:lnTo>
                    <a:pt x="591" y="569"/>
                  </a:lnTo>
                  <a:lnTo>
                    <a:pt x="554" y="583"/>
                  </a:lnTo>
                  <a:lnTo>
                    <a:pt x="515" y="591"/>
                  </a:lnTo>
                  <a:lnTo>
                    <a:pt x="475" y="594"/>
                  </a:lnTo>
                  <a:lnTo>
                    <a:pt x="447" y="592"/>
                  </a:lnTo>
                  <a:lnTo>
                    <a:pt x="420" y="587"/>
                  </a:lnTo>
                  <a:lnTo>
                    <a:pt x="393" y="581"/>
                  </a:lnTo>
                  <a:lnTo>
                    <a:pt x="128" y="1027"/>
                  </a:lnTo>
                  <a:lnTo>
                    <a:pt x="87" y="998"/>
                  </a:lnTo>
                  <a:lnTo>
                    <a:pt x="45" y="973"/>
                  </a:lnTo>
                  <a:lnTo>
                    <a:pt x="0" y="951"/>
                  </a:lnTo>
                  <a:lnTo>
                    <a:pt x="264" y="505"/>
                  </a:lnTo>
                  <a:lnTo>
                    <a:pt x="240" y="477"/>
                  </a:lnTo>
                  <a:lnTo>
                    <a:pt x="219" y="446"/>
                  </a:lnTo>
                  <a:lnTo>
                    <a:pt x="202" y="412"/>
                  </a:lnTo>
                  <a:lnTo>
                    <a:pt x="190" y="375"/>
                  </a:lnTo>
                  <a:lnTo>
                    <a:pt x="182" y="337"/>
                  </a:lnTo>
                  <a:lnTo>
                    <a:pt x="179" y="297"/>
                  </a:lnTo>
                  <a:lnTo>
                    <a:pt x="182" y="257"/>
                  </a:lnTo>
                  <a:lnTo>
                    <a:pt x="190" y="218"/>
                  </a:lnTo>
                  <a:lnTo>
                    <a:pt x="202" y="181"/>
                  </a:lnTo>
                  <a:lnTo>
                    <a:pt x="219" y="147"/>
                  </a:lnTo>
                  <a:lnTo>
                    <a:pt x="241" y="116"/>
                  </a:lnTo>
                  <a:lnTo>
                    <a:pt x="265" y="88"/>
                  </a:lnTo>
                  <a:lnTo>
                    <a:pt x="294" y="63"/>
                  </a:lnTo>
                  <a:lnTo>
                    <a:pt x="325" y="42"/>
                  </a:lnTo>
                  <a:lnTo>
                    <a:pt x="359" y="25"/>
                  </a:lnTo>
                  <a:lnTo>
                    <a:pt x="396" y="11"/>
                  </a:lnTo>
                  <a:lnTo>
                    <a:pt x="435" y="3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85D679CC-6A00-1D4A-9CBB-E33D769BC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9763" y="4614863"/>
              <a:ext cx="217488" cy="133350"/>
            </a:xfrm>
            <a:custGeom>
              <a:avLst/>
              <a:gdLst>
                <a:gd name="T0" fmla="*/ 660 w 956"/>
                <a:gd name="T1" fmla="*/ 0 h 592"/>
                <a:gd name="T2" fmla="*/ 700 w 956"/>
                <a:gd name="T3" fmla="*/ 2 h 592"/>
                <a:gd name="T4" fmla="*/ 739 w 956"/>
                <a:gd name="T5" fmla="*/ 10 h 592"/>
                <a:gd name="T6" fmla="*/ 775 w 956"/>
                <a:gd name="T7" fmla="*/ 23 h 592"/>
                <a:gd name="T8" fmla="*/ 809 w 956"/>
                <a:gd name="T9" fmla="*/ 40 h 592"/>
                <a:gd name="T10" fmla="*/ 841 w 956"/>
                <a:gd name="T11" fmla="*/ 61 h 592"/>
                <a:gd name="T12" fmla="*/ 869 w 956"/>
                <a:gd name="T13" fmla="*/ 86 h 592"/>
                <a:gd name="T14" fmla="*/ 894 w 956"/>
                <a:gd name="T15" fmla="*/ 115 h 592"/>
                <a:gd name="T16" fmla="*/ 916 w 956"/>
                <a:gd name="T17" fmla="*/ 147 h 592"/>
                <a:gd name="T18" fmla="*/ 933 w 956"/>
                <a:gd name="T19" fmla="*/ 181 h 592"/>
                <a:gd name="T20" fmla="*/ 946 w 956"/>
                <a:gd name="T21" fmla="*/ 217 h 592"/>
                <a:gd name="T22" fmla="*/ 954 w 956"/>
                <a:gd name="T23" fmla="*/ 255 h 592"/>
                <a:gd name="T24" fmla="*/ 956 w 956"/>
                <a:gd name="T25" fmla="*/ 296 h 592"/>
                <a:gd name="T26" fmla="*/ 954 w 956"/>
                <a:gd name="T27" fmla="*/ 336 h 592"/>
                <a:gd name="T28" fmla="*/ 946 w 956"/>
                <a:gd name="T29" fmla="*/ 375 h 592"/>
                <a:gd name="T30" fmla="*/ 933 w 956"/>
                <a:gd name="T31" fmla="*/ 411 h 592"/>
                <a:gd name="T32" fmla="*/ 916 w 956"/>
                <a:gd name="T33" fmla="*/ 445 h 592"/>
                <a:gd name="T34" fmla="*/ 894 w 956"/>
                <a:gd name="T35" fmla="*/ 477 h 592"/>
                <a:gd name="T36" fmla="*/ 869 w 956"/>
                <a:gd name="T37" fmla="*/ 506 h 592"/>
                <a:gd name="T38" fmla="*/ 841 w 956"/>
                <a:gd name="T39" fmla="*/ 530 h 592"/>
                <a:gd name="T40" fmla="*/ 809 w 956"/>
                <a:gd name="T41" fmla="*/ 552 h 592"/>
                <a:gd name="T42" fmla="*/ 775 w 956"/>
                <a:gd name="T43" fmla="*/ 569 h 592"/>
                <a:gd name="T44" fmla="*/ 739 w 956"/>
                <a:gd name="T45" fmla="*/ 581 h 592"/>
                <a:gd name="T46" fmla="*/ 700 w 956"/>
                <a:gd name="T47" fmla="*/ 589 h 592"/>
                <a:gd name="T48" fmla="*/ 660 w 956"/>
                <a:gd name="T49" fmla="*/ 592 h 592"/>
                <a:gd name="T50" fmla="*/ 620 w 956"/>
                <a:gd name="T51" fmla="*/ 589 h 592"/>
                <a:gd name="T52" fmla="*/ 583 w 956"/>
                <a:gd name="T53" fmla="*/ 582 h 592"/>
                <a:gd name="T54" fmla="*/ 547 w 956"/>
                <a:gd name="T55" fmla="*/ 569 h 592"/>
                <a:gd name="T56" fmla="*/ 512 w 956"/>
                <a:gd name="T57" fmla="*/ 553 h 592"/>
                <a:gd name="T58" fmla="*/ 481 w 956"/>
                <a:gd name="T59" fmla="*/ 532 h 592"/>
                <a:gd name="T60" fmla="*/ 453 w 956"/>
                <a:gd name="T61" fmla="*/ 508 h 592"/>
                <a:gd name="T62" fmla="*/ 429 w 956"/>
                <a:gd name="T63" fmla="*/ 480 h 592"/>
                <a:gd name="T64" fmla="*/ 407 w 956"/>
                <a:gd name="T65" fmla="*/ 448 h 592"/>
                <a:gd name="T66" fmla="*/ 390 w 956"/>
                <a:gd name="T67" fmla="*/ 415 h 592"/>
                <a:gd name="T68" fmla="*/ 377 w 956"/>
                <a:gd name="T69" fmla="*/ 380 h 592"/>
                <a:gd name="T70" fmla="*/ 369 w 956"/>
                <a:gd name="T71" fmla="*/ 342 h 592"/>
                <a:gd name="T72" fmla="*/ 0 w 956"/>
                <a:gd name="T73" fmla="*/ 306 h 592"/>
                <a:gd name="T74" fmla="*/ 8 w 956"/>
                <a:gd name="T75" fmla="*/ 260 h 592"/>
                <a:gd name="T76" fmla="*/ 13 w 956"/>
                <a:gd name="T77" fmla="*/ 213 h 592"/>
                <a:gd name="T78" fmla="*/ 15 w 956"/>
                <a:gd name="T79" fmla="*/ 165 h 592"/>
                <a:gd name="T80" fmla="*/ 14 w 956"/>
                <a:gd name="T81" fmla="*/ 157 h 592"/>
                <a:gd name="T82" fmla="*/ 383 w 956"/>
                <a:gd name="T83" fmla="*/ 194 h 592"/>
                <a:gd name="T84" fmla="*/ 399 w 956"/>
                <a:gd name="T85" fmla="*/ 157 h 592"/>
                <a:gd name="T86" fmla="*/ 420 w 956"/>
                <a:gd name="T87" fmla="*/ 124 h 592"/>
                <a:gd name="T88" fmla="*/ 445 w 956"/>
                <a:gd name="T89" fmla="*/ 94 h 592"/>
                <a:gd name="T90" fmla="*/ 474 w 956"/>
                <a:gd name="T91" fmla="*/ 66 h 592"/>
                <a:gd name="T92" fmla="*/ 505 w 956"/>
                <a:gd name="T93" fmla="*/ 43 h 592"/>
                <a:gd name="T94" fmla="*/ 541 w 956"/>
                <a:gd name="T95" fmla="*/ 25 h 592"/>
                <a:gd name="T96" fmla="*/ 579 w 956"/>
                <a:gd name="T97" fmla="*/ 11 h 592"/>
                <a:gd name="T98" fmla="*/ 618 w 956"/>
                <a:gd name="T99" fmla="*/ 3 h 592"/>
                <a:gd name="T100" fmla="*/ 660 w 956"/>
                <a:gd name="T10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6" h="592">
                  <a:moveTo>
                    <a:pt x="660" y="0"/>
                  </a:moveTo>
                  <a:lnTo>
                    <a:pt x="700" y="2"/>
                  </a:lnTo>
                  <a:lnTo>
                    <a:pt x="739" y="10"/>
                  </a:lnTo>
                  <a:lnTo>
                    <a:pt x="775" y="23"/>
                  </a:lnTo>
                  <a:lnTo>
                    <a:pt x="809" y="40"/>
                  </a:lnTo>
                  <a:lnTo>
                    <a:pt x="841" y="61"/>
                  </a:lnTo>
                  <a:lnTo>
                    <a:pt x="869" y="86"/>
                  </a:lnTo>
                  <a:lnTo>
                    <a:pt x="894" y="115"/>
                  </a:lnTo>
                  <a:lnTo>
                    <a:pt x="916" y="147"/>
                  </a:lnTo>
                  <a:lnTo>
                    <a:pt x="933" y="181"/>
                  </a:lnTo>
                  <a:lnTo>
                    <a:pt x="946" y="217"/>
                  </a:lnTo>
                  <a:lnTo>
                    <a:pt x="954" y="255"/>
                  </a:lnTo>
                  <a:lnTo>
                    <a:pt x="956" y="296"/>
                  </a:lnTo>
                  <a:lnTo>
                    <a:pt x="954" y="336"/>
                  </a:lnTo>
                  <a:lnTo>
                    <a:pt x="946" y="375"/>
                  </a:lnTo>
                  <a:lnTo>
                    <a:pt x="933" y="411"/>
                  </a:lnTo>
                  <a:lnTo>
                    <a:pt x="916" y="445"/>
                  </a:lnTo>
                  <a:lnTo>
                    <a:pt x="894" y="477"/>
                  </a:lnTo>
                  <a:lnTo>
                    <a:pt x="869" y="506"/>
                  </a:lnTo>
                  <a:lnTo>
                    <a:pt x="841" y="530"/>
                  </a:lnTo>
                  <a:lnTo>
                    <a:pt x="809" y="552"/>
                  </a:lnTo>
                  <a:lnTo>
                    <a:pt x="775" y="569"/>
                  </a:lnTo>
                  <a:lnTo>
                    <a:pt x="739" y="581"/>
                  </a:lnTo>
                  <a:lnTo>
                    <a:pt x="700" y="589"/>
                  </a:lnTo>
                  <a:lnTo>
                    <a:pt x="660" y="592"/>
                  </a:lnTo>
                  <a:lnTo>
                    <a:pt x="620" y="589"/>
                  </a:lnTo>
                  <a:lnTo>
                    <a:pt x="583" y="582"/>
                  </a:lnTo>
                  <a:lnTo>
                    <a:pt x="547" y="569"/>
                  </a:lnTo>
                  <a:lnTo>
                    <a:pt x="512" y="553"/>
                  </a:lnTo>
                  <a:lnTo>
                    <a:pt x="481" y="532"/>
                  </a:lnTo>
                  <a:lnTo>
                    <a:pt x="453" y="508"/>
                  </a:lnTo>
                  <a:lnTo>
                    <a:pt x="429" y="480"/>
                  </a:lnTo>
                  <a:lnTo>
                    <a:pt x="407" y="448"/>
                  </a:lnTo>
                  <a:lnTo>
                    <a:pt x="390" y="415"/>
                  </a:lnTo>
                  <a:lnTo>
                    <a:pt x="377" y="380"/>
                  </a:lnTo>
                  <a:lnTo>
                    <a:pt x="369" y="342"/>
                  </a:lnTo>
                  <a:lnTo>
                    <a:pt x="0" y="306"/>
                  </a:lnTo>
                  <a:lnTo>
                    <a:pt x="8" y="260"/>
                  </a:lnTo>
                  <a:lnTo>
                    <a:pt x="13" y="213"/>
                  </a:lnTo>
                  <a:lnTo>
                    <a:pt x="15" y="165"/>
                  </a:lnTo>
                  <a:lnTo>
                    <a:pt x="14" y="157"/>
                  </a:lnTo>
                  <a:lnTo>
                    <a:pt x="383" y="194"/>
                  </a:lnTo>
                  <a:lnTo>
                    <a:pt x="399" y="157"/>
                  </a:lnTo>
                  <a:lnTo>
                    <a:pt x="420" y="124"/>
                  </a:lnTo>
                  <a:lnTo>
                    <a:pt x="445" y="94"/>
                  </a:lnTo>
                  <a:lnTo>
                    <a:pt x="474" y="66"/>
                  </a:lnTo>
                  <a:lnTo>
                    <a:pt x="505" y="43"/>
                  </a:lnTo>
                  <a:lnTo>
                    <a:pt x="541" y="25"/>
                  </a:lnTo>
                  <a:lnTo>
                    <a:pt x="579" y="11"/>
                  </a:lnTo>
                  <a:lnTo>
                    <a:pt x="618" y="3"/>
                  </a:lnTo>
                  <a:lnTo>
                    <a:pt x="6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F5D28F64-B3B3-B244-9F2A-C3C1BE253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0538" y="4795838"/>
              <a:ext cx="133350" cy="215900"/>
            </a:xfrm>
            <a:custGeom>
              <a:avLst/>
              <a:gdLst>
                <a:gd name="T0" fmla="*/ 223 w 593"/>
                <a:gd name="T1" fmla="*/ 0 h 952"/>
                <a:gd name="T2" fmla="*/ 306 w 593"/>
                <a:gd name="T3" fmla="*/ 360 h 952"/>
                <a:gd name="T4" fmla="*/ 348 w 593"/>
                <a:gd name="T5" fmla="*/ 364 h 952"/>
                <a:gd name="T6" fmla="*/ 389 w 593"/>
                <a:gd name="T7" fmla="*/ 374 h 952"/>
                <a:gd name="T8" fmla="*/ 427 w 593"/>
                <a:gd name="T9" fmla="*/ 390 h 952"/>
                <a:gd name="T10" fmla="*/ 463 w 593"/>
                <a:gd name="T11" fmla="*/ 411 h 952"/>
                <a:gd name="T12" fmla="*/ 495 w 593"/>
                <a:gd name="T13" fmla="*/ 436 h 952"/>
                <a:gd name="T14" fmla="*/ 523 w 593"/>
                <a:gd name="T15" fmla="*/ 465 h 952"/>
                <a:gd name="T16" fmla="*/ 547 w 593"/>
                <a:gd name="T17" fmla="*/ 497 h 952"/>
                <a:gd name="T18" fmla="*/ 566 w 593"/>
                <a:gd name="T19" fmla="*/ 533 h 952"/>
                <a:gd name="T20" fmla="*/ 581 w 593"/>
                <a:gd name="T21" fmla="*/ 571 h 952"/>
                <a:gd name="T22" fmla="*/ 590 w 593"/>
                <a:gd name="T23" fmla="*/ 613 h 952"/>
                <a:gd name="T24" fmla="*/ 593 w 593"/>
                <a:gd name="T25" fmla="*/ 656 h 952"/>
                <a:gd name="T26" fmla="*/ 590 w 593"/>
                <a:gd name="T27" fmla="*/ 696 h 952"/>
                <a:gd name="T28" fmla="*/ 582 w 593"/>
                <a:gd name="T29" fmla="*/ 734 h 952"/>
                <a:gd name="T30" fmla="*/ 570 w 593"/>
                <a:gd name="T31" fmla="*/ 771 h 952"/>
                <a:gd name="T32" fmla="*/ 552 w 593"/>
                <a:gd name="T33" fmla="*/ 805 h 952"/>
                <a:gd name="T34" fmla="*/ 531 w 593"/>
                <a:gd name="T35" fmla="*/ 837 h 952"/>
                <a:gd name="T36" fmla="*/ 506 w 593"/>
                <a:gd name="T37" fmla="*/ 865 h 952"/>
                <a:gd name="T38" fmla="*/ 478 w 593"/>
                <a:gd name="T39" fmla="*/ 890 h 952"/>
                <a:gd name="T40" fmla="*/ 446 w 593"/>
                <a:gd name="T41" fmla="*/ 911 h 952"/>
                <a:gd name="T42" fmla="*/ 412 w 593"/>
                <a:gd name="T43" fmla="*/ 928 h 952"/>
                <a:gd name="T44" fmla="*/ 375 w 593"/>
                <a:gd name="T45" fmla="*/ 941 h 952"/>
                <a:gd name="T46" fmla="*/ 337 w 593"/>
                <a:gd name="T47" fmla="*/ 950 h 952"/>
                <a:gd name="T48" fmla="*/ 297 w 593"/>
                <a:gd name="T49" fmla="*/ 952 h 952"/>
                <a:gd name="T50" fmla="*/ 256 w 593"/>
                <a:gd name="T51" fmla="*/ 950 h 952"/>
                <a:gd name="T52" fmla="*/ 218 w 593"/>
                <a:gd name="T53" fmla="*/ 941 h 952"/>
                <a:gd name="T54" fmla="*/ 181 w 593"/>
                <a:gd name="T55" fmla="*/ 928 h 952"/>
                <a:gd name="T56" fmla="*/ 147 w 593"/>
                <a:gd name="T57" fmla="*/ 911 h 952"/>
                <a:gd name="T58" fmla="*/ 116 w 593"/>
                <a:gd name="T59" fmla="*/ 890 h 952"/>
                <a:gd name="T60" fmla="*/ 88 w 593"/>
                <a:gd name="T61" fmla="*/ 865 h 952"/>
                <a:gd name="T62" fmla="*/ 62 w 593"/>
                <a:gd name="T63" fmla="*/ 837 h 952"/>
                <a:gd name="T64" fmla="*/ 41 w 593"/>
                <a:gd name="T65" fmla="*/ 805 h 952"/>
                <a:gd name="T66" fmla="*/ 24 w 593"/>
                <a:gd name="T67" fmla="*/ 771 h 952"/>
                <a:gd name="T68" fmla="*/ 11 w 593"/>
                <a:gd name="T69" fmla="*/ 734 h 952"/>
                <a:gd name="T70" fmla="*/ 3 w 593"/>
                <a:gd name="T71" fmla="*/ 696 h 952"/>
                <a:gd name="T72" fmla="*/ 0 w 593"/>
                <a:gd name="T73" fmla="*/ 656 h 952"/>
                <a:gd name="T74" fmla="*/ 3 w 593"/>
                <a:gd name="T75" fmla="*/ 614 h 952"/>
                <a:gd name="T76" fmla="*/ 12 w 593"/>
                <a:gd name="T77" fmla="*/ 573 h 952"/>
                <a:gd name="T78" fmla="*/ 26 w 593"/>
                <a:gd name="T79" fmla="*/ 536 h 952"/>
                <a:gd name="T80" fmla="*/ 45 w 593"/>
                <a:gd name="T81" fmla="*/ 501 h 952"/>
                <a:gd name="T82" fmla="*/ 68 w 593"/>
                <a:gd name="T83" fmla="*/ 469 h 952"/>
                <a:gd name="T84" fmla="*/ 96 w 593"/>
                <a:gd name="T85" fmla="*/ 440 h 952"/>
                <a:gd name="T86" fmla="*/ 127 w 593"/>
                <a:gd name="T87" fmla="*/ 415 h 952"/>
                <a:gd name="T88" fmla="*/ 161 w 593"/>
                <a:gd name="T89" fmla="*/ 394 h 952"/>
                <a:gd name="T90" fmla="*/ 77 w 593"/>
                <a:gd name="T91" fmla="*/ 34 h 952"/>
                <a:gd name="T92" fmla="*/ 128 w 593"/>
                <a:gd name="T93" fmla="*/ 25 h 952"/>
                <a:gd name="T94" fmla="*/ 176 w 593"/>
                <a:gd name="T95" fmla="*/ 14 h 952"/>
                <a:gd name="T96" fmla="*/ 223 w 593"/>
                <a:gd name="T9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3" h="952">
                  <a:moveTo>
                    <a:pt x="223" y="0"/>
                  </a:moveTo>
                  <a:lnTo>
                    <a:pt x="306" y="360"/>
                  </a:lnTo>
                  <a:lnTo>
                    <a:pt x="348" y="364"/>
                  </a:lnTo>
                  <a:lnTo>
                    <a:pt x="389" y="374"/>
                  </a:lnTo>
                  <a:lnTo>
                    <a:pt x="427" y="390"/>
                  </a:lnTo>
                  <a:lnTo>
                    <a:pt x="463" y="411"/>
                  </a:lnTo>
                  <a:lnTo>
                    <a:pt x="495" y="436"/>
                  </a:lnTo>
                  <a:lnTo>
                    <a:pt x="523" y="465"/>
                  </a:lnTo>
                  <a:lnTo>
                    <a:pt x="547" y="497"/>
                  </a:lnTo>
                  <a:lnTo>
                    <a:pt x="566" y="533"/>
                  </a:lnTo>
                  <a:lnTo>
                    <a:pt x="581" y="571"/>
                  </a:lnTo>
                  <a:lnTo>
                    <a:pt x="590" y="613"/>
                  </a:lnTo>
                  <a:lnTo>
                    <a:pt x="593" y="656"/>
                  </a:lnTo>
                  <a:lnTo>
                    <a:pt x="590" y="696"/>
                  </a:lnTo>
                  <a:lnTo>
                    <a:pt x="582" y="734"/>
                  </a:lnTo>
                  <a:lnTo>
                    <a:pt x="570" y="771"/>
                  </a:lnTo>
                  <a:lnTo>
                    <a:pt x="552" y="805"/>
                  </a:lnTo>
                  <a:lnTo>
                    <a:pt x="531" y="837"/>
                  </a:lnTo>
                  <a:lnTo>
                    <a:pt x="506" y="865"/>
                  </a:lnTo>
                  <a:lnTo>
                    <a:pt x="478" y="890"/>
                  </a:lnTo>
                  <a:lnTo>
                    <a:pt x="446" y="911"/>
                  </a:lnTo>
                  <a:lnTo>
                    <a:pt x="412" y="928"/>
                  </a:lnTo>
                  <a:lnTo>
                    <a:pt x="375" y="941"/>
                  </a:lnTo>
                  <a:lnTo>
                    <a:pt x="337" y="950"/>
                  </a:lnTo>
                  <a:lnTo>
                    <a:pt x="297" y="952"/>
                  </a:lnTo>
                  <a:lnTo>
                    <a:pt x="256" y="950"/>
                  </a:lnTo>
                  <a:lnTo>
                    <a:pt x="218" y="941"/>
                  </a:lnTo>
                  <a:lnTo>
                    <a:pt x="181" y="928"/>
                  </a:lnTo>
                  <a:lnTo>
                    <a:pt x="147" y="911"/>
                  </a:lnTo>
                  <a:lnTo>
                    <a:pt x="116" y="890"/>
                  </a:lnTo>
                  <a:lnTo>
                    <a:pt x="88" y="865"/>
                  </a:lnTo>
                  <a:lnTo>
                    <a:pt x="62" y="837"/>
                  </a:lnTo>
                  <a:lnTo>
                    <a:pt x="41" y="805"/>
                  </a:lnTo>
                  <a:lnTo>
                    <a:pt x="24" y="771"/>
                  </a:lnTo>
                  <a:lnTo>
                    <a:pt x="11" y="734"/>
                  </a:lnTo>
                  <a:lnTo>
                    <a:pt x="3" y="696"/>
                  </a:lnTo>
                  <a:lnTo>
                    <a:pt x="0" y="656"/>
                  </a:lnTo>
                  <a:lnTo>
                    <a:pt x="3" y="614"/>
                  </a:lnTo>
                  <a:lnTo>
                    <a:pt x="12" y="573"/>
                  </a:lnTo>
                  <a:lnTo>
                    <a:pt x="26" y="536"/>
                  </a:lnTo>
                  <a:lnTo>
                    <a:pt x="45" y="501"/>
                  </a:lnTo>
                  <a:lnTo>
                    <a:pt x="68" y="469"/>
                  </a:lnTo>
                  <a:lnTo>
                    <a:pt x="96" y="440"/>
                  </a:lnTo>
                  <a:lnTo>
                    <a:pt x="127" y="415"/>
                  </a:lnTo>
                  <a:lnTo>
                    <a:pt x="161" y="394"/>
                  </a:lnTo>
                  <a:lnTo>
                    <a:pt x="77" y="34"/>
                  </a:lnTo>
                  <a:lnTo>
                    <a:pt x="128" y="25"/>
                  </a:lnTo>
                  <a:lnTo>
                    <a:pt x="176" y="14"/>
                  </a:lnTo>
                  <a:lnTo>
                    <a:pt x="2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9D7ADCEE-2A3B-9049-BA4C-38ACBAEBD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2713" y="4684713"/>
              <a:ext cx="238125" cy="138113"/>
            </a:xfrm>
            <a:custGeom>
              <a:avLst/>
              <a:gdLst>
                <a:gd name="T0" fmla="*/ 1002 w 1051"/>
                <a:gd name="T1" fmla="*/ 0 h 611"/>
                <a:gd name="T2" fmla="*/ 1016 w 1051"/>
                <a:gd name="T3" fmla="*/ 48 h 611"/>
                <a:gd name="T4" fmla="*/ 1032 w 1051"/>
                <a:gd name="T5" fmla="*/ 95 h 611"/>
                <a:gd name="T6" fmla="*/ 1051 w 1051"/>
                <a:gd name="T7" fmla="*/ 140 h 611"/>
                <a:gd name="T8" fmla="*/ 590 w 1051"/>
                <a:gd name="T9" fmla="*/ 295 h 611"/>
                <a:gd name="T10" fmla="*/ 591 w 1051"/>
                <a:gd name="T11" fmla="*/ 304 h 611"/>
                <a:gd name="T12" fmla="*/ 592 w 1051"/>
                <a:gd name="T13" fmla="*/ 314 h 611"/>
                <a:gd name="T14" fmla="*/ 590 w 1051"/>
                <a:gd name="T15" fmla="*/ 355 h 611"/>
                <a:gd name="T16" fmla="*/ 582 w 1051"/>
                <a:gd name="T17" fmla="*/ 394 h 611"/>
                <a:gd name="T18" fmla="*/ 569 w 1051"/>
                <a:gd name="T19" fmla="*/ 430 h 611"/>
                <a:gd name="T20" fmla="*/ 552 w 1051"/>
                <a:gd name="T21" fmla="*/ 464 h 611"/>
                <a:gd name="T22" fmla="*/ 531 w 1051"/>
                <a:gd name="T23" fmla="*/ 495 h 611"/>
                <a:gd name="T24" fmla="*/ 506 w 1051"/>
                <a:gd name="T25" fmla="*/ 525 h 611"/>
                <a:gd name="T26" fmla="*/ 478 w 1051"/>
                <a:gd name="T27" fmla="*/ 550 h 611"/>
                <a:gd name="T28" fmla="*/ 445 w 1051"/>
                <a:gd name="T29" fmla="*/ 571 h 611"/>
                <a:gd name="T30" fmla="*/ 411 w 1051"/>
                <a:gd name="T31" fmla="*/ 588 h 611"/>
                <a:gd name="T32" fmla="*/ 375 w 1051"/>
                <a:gd name="T33" fmla="*/ 601 h 611"/>
                <a:gd name="T34" fmla="*/ 336 w 1051"/>
                <a:gd name="T35" fmla="*/ 608 h 611"/>
                <a:gd name="T36" fmla="*/ 296 w 1051"/>
                <a:gd name="T37" fmla="*/ 611 h 611"/>
                <a:gd name="T38" fmla="*/ 255 w 1051"/>
                <a:gd name="T39" fmla="*/ 608 h 611"/>
                <a:gd name="T40" fmla="*/ 217 w 1051"/>
                <a:gd name="T41" fmla="*/ 601 h 611"/>
                <a:gd name="T42" fmla="*/ 181 w 1051"/>
                <a:gd name="T43" fmla="*/ 588 h 611"/>
                <a:gd name="T44" fmla="*/ 147 w 1051"/>
                <a:gd name="T45" fmla="*/ 571 h 611"/>
                <a:gd name="T46" fmla="*/ 115 w 1051"/>
                <a:gd name="T47" fmla="*/ 550 h 611"/>
                <a:gd name="T48" fmla="*/ 86 w 1051"/>
                <a:gd name="T49" fmla="*/ 525 h 611"/>
                <a:gd name="T50" fmla="*/ 61 w 1051"/>
                <a:gd name="T51" fmla="*/ 495 h 611"/>
                <a:gd name="T52" fmla="*/ 40 w 1051"/>
                <a:gd name="T53" fmla="*/ 464 h 611"/>
                <a:gd name="T54" fmla="*/ 23 w 1051"/>
                <a:gd name="T55" fmla="*/ 430 h 611"/>
                <a:gd name="T56" fmla="*/ 11 w 1051"/>
                <a:gd name="T57" fmla="*/ 394 h 611"/>
                <a:gd name="T58" fmla="*/ 3 w 1051"/>
                <a:gd name="T59" fmla="*/ 355 h 611"/>
                <a:gd name="T60" fmla="*/ 0 w 1051"/>
                <a:gd name="T61" fmla="*/ 314 h 611"/>
                <a:gd name="T62" fmla="*/ 3 w 1051"/>
                <a:gd name="T63" fmla="*/ 274 h 611"/>
                <a:gd name="T64" fmla="*/ 11 w 1051"/>
                <a:gd name="T65" fmla="*/ 236 h 611"/>
                <a:gd name="T66" fmla="*/ 23 w 1051"/>
                <a:gd name="T67" fmla="*/ 200 h 611"/>
                <a:gd name="T68" fmla="*/ 40 w 1051"/>
                <a:gd name="T69" fmla="*/ 166 h 611"/>
                <a:gd name="T70" fmla="*/ 61 w 1051"/>
                <a:gd name="T71" fmla="*/ 133 h 611"/>
                <a:gd name="T72" fmla="*/ 86 w 1051"/>
                <a:gd name="T73" fmla="*/ 105 h 611"/>
                <a:gd name="T74" fmla="*/ 115 w 1051"/>
                <a:gd name="T75" fmla="*/ 80 h 611"/>
                <a:gd name="T76" fmla="*/ 147 w 1051"/>
                <a:gd name="T77" fmla="*/ 59 h 611"/>
                <a:gd name="T78" fmla="*/ 181 w 1051"/>
                <a:gd name="T79" fmla="*/ 42 h 611"/>
                <a:gd name="T80" fmla="*/ 217 w 1051"/>
                <a:gd name="T81" fmla="*/ 29 h 611"/>
                <a:gd name="T82" fmla="*/ 255 w 1051"/>
                <a:gd name="T83" fmla="*/ 22 h 611"/>
                <a:gd name="T84" fmla="*/ 296 w 1051"/>
                <a:gd name="T85" fmla="*/ 19 h 611"/>
                <a:gd name="T86" fmla="*/ 335 w 1051"/>
                <a:gd name="T87" fmla="*/ 21 h 611"/>
                <a:gd name="T88" fmla="*/ 371 w 1051"/>
                <a:gd name="T89" fmla="*/ 29 h 611"/>
                <a:gd name="T90" fmla="*/ 406 w 1051"/>
                <a:gd name="T91" fmla="*/ 40 h 611"/>
                <a:gd name="T92" fmla="*/ 439 w 1051"/>
                <a:gd name="T93" fmla="*/ 56 h 611"/>
                <a:gd name="T94" fmla="*/ 470 w 1051"/>
                <a:gd name="T95" fmla="*/ 75 h 611"/>
                <a:gd name="T96" fmla="*/ 498 w 1051"/>
                <a:gd name="T97" fmla="*/ 98 h 611"/>
                <a:gd name="T98" fmla="*/ 523 w 1051"/>
                <a:gd name="T99" fmla="*/ 124 h 611"/>
                <a:gd name="T100" fmla="*/ 544 w 1051"/>
                <a:gd name="T101" fmla="*/ 154 h 611"/>
                <a:gd name="T102" fmla="*/ 1002 w 1051"/>
                <a:gd name="T103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1" h="611">
                  <a:moveTo>
                    <a:pt x="1002" y="0"/>
                  </a:moveTo>
                  <a:lnTo>
                    <a:pt x="1016" y="48"/>
                  </a:lnTo>
                  <a:lnTo>
                    <a:pt x="1032" y="95"/>
                  </a:lnTo>
                  <a:lnTo>
                    <a:pt x="1051" y="140"/>
                  </a:lnTo>
                  <a:lnTo>
                    <a:pt x="590" y="295"/>
                  </a:lnTo>
                  <a:lnTo>
                    <a:pt x="591" y="304"/>
                  </a:lnTo>
                  <a:lnTo>
                    <a:pt x="592" y="314"/>
                  </a:lnTo>
                  <a:lnTo>
                    <a:pt x="590" y="355"/>
                  </a:lnTo>
                  <a:lnTo>
                    <a:pt x="582" y="394"/>
                  </a:lnTo>
                  <a:lnTo>
                    <a:pt x="569" y="430"/>
                  </a:lnTo>
                  <a:lnTo>
                    <a:pt x="552" y="464"/>
                  </a:lnTo>
                  <a:lnTo>
                    <a:pt x="531" y="495"/>
                  </a:lnTo>
                  <a:lnTo>
                    <a:pt x="506" y="525"/>
                  </a:lnTo>
                  <a:lnTo>
                    <a:pt x="478" y="550"/>
                  </a:lnTo>
                  <a:lnTo>
                    <a:pt x="445" y="571"/>
                  </a:lnTo>
                  <a:lnTo>
                    <a:pt x="411" y="588"/>
                  </a:lnTo>
                  <a:lnTo>
                    <a:pt x="375" y="601"/>
                  </a:lnTo>
                  <a:lnTo>
                    <a:pt x="336" y="608"/>
                  </a:lnTo>
                  <a:lnTo>
                    <a:pt x="296" y="611"/>
                  </a:lnTo>
                  <a:lnTo>
                    <a:pt x="255" y="608"/>
                  </a:lnTo>
                  <a:lnTo>
                    <a:pt x="217" y="601"/>
                  </a:lnTo>
                  <a:lnTo>
                    <a:pt x="181" y="588"/>
                  </a:lnTo>
                  <a:lnTo>
                    <a:pt x="147" y="571"/>
                  </a:lnTo>
                  <a:lnTo>
                    <a:pt x="115" y="550"/>
                  </a:lnTo>
                  <a:lnTo>
                    <a:pt x="86" y="525"/>
                  </a:lnTo>
                  <a:lnTo>
                    <a:pt x="61" y="495"/>
                  </a:lnTo>
                  <a:lnTo>
                    <a:pt x="40" y="464"/>
                  </a:lnTo>
                  <a:lnTo>
                    <a:pt x="23" y="430"/>
                  </a:lnTo>
                  <a:lnTo>
                    <a:pt x="11" y="394"/>
                  </a:lnTo>
                  <a:lnTo>
                    <a:pt x="3" y="355"/>
                  </a:lnTo>
                  <a:lnTo>
                    <a:pt x="0" y="314"/>
                  </a:lnTo>
                  <a:lnTo>
                    <a:pt x="3" y="274"/>
                  </a:lnTo>
                  <a:lnTo>
                    <a:pt x="11" y="236"/>
                  </a:lnTo>
                  <a:lnTo>
                    <a:pt x="23" y="200"/>
                  </a:lnTo>
                  <a:lnTo>
                    <a:pt x="40" y="166"/>
                  </a:lnTo>
                  <a:lnTo>
                    <a:pt x="61" y="133"/>
                  </a:lnTo>
                  <a:lnTo>
                    <a:pt x="86" y="105"/>
                  </a:lnTo>
                  <a:lnTo>
                    <a:pt x="115" y="80"/>
                  </a:lnTo>
                  <a:lnTo>
                    <a:pt x="147" y="59"/>
                  </a:lnTo>
                  <a:lnTo>
                    <a:pt x="181" y="42"/>
                  </a:lnTo>
                  <a:lnTo>
                    <a:pt x="217" y="29"/>
                  </a:lnTo>
                  <a:lnTo>
                    <a:pt x="255" y="22"/>
                  </a:lnTo>
                  <a:lnTo>
                    <a:pt x="296" y="19"/>
                  </a:lnTo>
                  <a:lnTo>
                    <a:pt x="335" y="21"/>
                  </a:lnTo>
                  <a:lnTo>
                    <a:pt x="371" y="29"/>
                  </a:lnTo>
                  <a:lnTo>
                    <a:pt x="406" y="40"/>
                  </a:lnTo>
                  <a:lnTo>
                    <a:pt x="439" y="56"/>
                  </a:lnTo>
                  <a:lnTo>
                    <a:pt x="470" y="75"/>
                  </a:lnTo>
                  <a:lnTo>
                    <a:pt x="498" y="98"/>
                  </a:lnTo>
                  <a:lnTo>
                    <a:pt x="523" y="124"/>
                  </a:lnTo>
                  <a:lnTo>
                    <a:pt x="544" y="154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A44E981-0784-CB4C-90D4-53E18D774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651" y="4537075"/>
              <a:ext cx="230188" cy="230188"/>
            </a:xfrm>
            <a:custGeom>
              <a:avLst/>
              <a:gdLst>
                <a:gd name="T0" fmla="*/ 508 w 1017"/>
                <a:gd name="T1" fmla="*/ 0 h 1017"/>
                <a:gd name="T2" fmla="*/ 563 w 1017"/>
                <a:gd name="T3" fmla="*/ 3 h 1017"/>
                <a:gd name="T4" fmla="*/ 618 w 1017"/>
                <a:gd name="T5" fmla="*/ 12 h 1017"/>
                <a:gd name="T6" fmla="*/ 669 w 1017"/>
                <a:gd name="T7" fmla="*/ 26 h 1017"/>
                <a:gd name="T8" fmla="*/ 718 w 1017"/>
                <a:gd name="T9" fmla="*/ 45 h 1017"/>
                <a:gd name="T10" fmla="*/ 764 w 1017"/>
                <a:gd name="T11" fmla="*/ 70 h 1017"/>
                <a:gd name="T12" fmla="*/ 809 w 1017"/>
                <a:gd name="T13" fmla="*/ 99 h 1017"/>
                <a:gd name="T14" fmla="*/ 849 w 1017"/>
                <a:gd name="T15" fmla="*/ 132 h 1017"/>
                <a:gd name="T16" fmla="*/ 885 w 1017"/>
                <a:gd name="T17" fmla="*/ 168 h 1017"/>
                <a:gd name="T18" fmla="*/ 918 w 1017"/>
                <a:gd name="T19" fmla="*/ 208 h 1017"/>
                <a:gd name="T20" fmla="*/ 947 w 1017"/>
                <a:gd name="T21" fmla="*/ 253 h 1017"/>
                <a:gd name="T22" fmla="*/ 972 w 1017"/>
                <a:gd name="T23" fmla="*/ 299 h 1017"/>
                <a:gd name="T24" fmla="*/ 991 w 1017"/>
                <a:gd name="T25" fmla="*/ 348 h 1017"/>
                <a:gd name="T26" fmla="*/ 1005 w 1017"/>
                <a:gd name="T27" fmla="*/ 399 h 1017"/>
                <a:gd name="T28" fmla="*/ 1014 w 1017"/>
                <a:gd name="T29" fmla="*/ 453 h 1017"/>
                <a:gd name="T30" fmla="*/ 1017 w 1017"/>
                <a:gd name="T31" fmla="*/ 508 h 1017"/>
                <a:gd name="T32" fmla="*/ 1014 w 1017"/>
                <a:gd name="T33" fmla="*/ 563 h 1017"/>
                <a:gd name="T34" fmla="*/ 1005 w 1017"/>
                <a:gd name="T35" fmla="*/ 617 h 1017"/>
                <a:gd name="T36" fmla="*/ 991 w 1017"/>
                <a:gd name="T37" fmla="*/ 669 h 1017"/>
                <a:gd name="T38" fmla="*/ 972 w 1017"/>
                <a:gd name="T39" fmla="*/ 718 h 1017"/>
                <a:gd name="T40" fmla="*/ 947 w 1017"/>
                <a:gd name="T41" fmla="*/ 764 h 1017"/>
                <a:gd name="T42" fmla="*/ 918 w 1017"/>
                <a:gd name="T43" fmla="*/ 809 h 1017"/>
                <a:gd name="T44" fmla="*/ 885 w 1017"/>
                <a:gd name="T45" fmla="*/ 849 h 1017"/>
                <a:gd name="T46" fmla="*/ 849 w 1017"/>
                <a:gd name="T47" fmla="*/ 886 h 1017"/>
                <a:gd name="T48" fmla="*/ 809 w 1017"/>
                <a:gd name="T49" fmla="*/ 918 h 1017"/>
                <a:gd name="T50" fmla="*/ 764 w 1017"/>
                <a:gd name="T51" fmla="*/ 947 h 1017"/>
                <a:gd name="T52" fmla="*/ 718 w 1017"/>
                <a:gd name="T53" fmla="*/ 971 h 1017"/>
                <a:gd name="T54" fmla="*/ 669 w 1017"/>
                <a:gd name="T55" fmla="*/ 991 h 1017"/>
                <a:gd name="T56" fmla="*/ 618 w 1017"/>
                <a:gd name="T57" fmla="*/ 1005 h 1017"/>
                <a:gd name="T58" fmla="*/ 563 w 1017"/>
                <a:gd name="T59" fmla="*/ 1014 h 1017"/>
                <a:gd name="T60" fmla="*/ 508 w 1017"/>
                <a:gd name="T61" fmla="*/ 1017 h 1017"/>
                <a:gd name="T62" fmla="*/ 453 w 1017"/>
                <a:gd name="T63" fmla="*/ 1014 h 1017"/>
                <a:gd name="T64" fmla="*/ 399 w 1017"/>
                <a:gd name="T65" fmla="*/ 1005 h 1017"/>
                <a:gd name="T66" fmla="*/ 348 w 1017"/>
                <a:gd name="T67" fmla="*/ 991 h 1017"/>
                <a:gd name="T68" fmla="*/ 299 w 1017"/>
                <a:gd name="T69" fmla="*/ 971 h 1017"/>
                <a:gd name="T70" fmla="*/ 253 w 1017"/>
                <a:gd name="T71" fmla="*/ 947 h 1017"/>
                <a:gd name="T72" fmla="*/ 208 w 1017"/>
                <a:gd name="T73" fmla="*/ 918 h 1017"/>
                <a:gd name="T74" fmla="*/ 168 w 1017"/>
                <a:gd name="T75" fmla="*/ 886 h 1017"/>
                <a:gd name="T76" fmla="*/ 131 w 1017"/>
                <a:gd name="T77" fmla="*/ 849 h 1017"/>
                <a:gd name="T78" fmla="*/ 99 w 1017"/>
                <a:gd name="T79" fmla="*/ 809 h 1017"/>
                <a:gd name="T80" fmla="*/ 70 w 1017"/>
                <a:gd name="T81" fmla="*/ 764 h 1017"/>
                <a:gd name="T82" fmla="*/ 46 w 1017"/>
                <a:gd name="T83" fmla="*/ 718 h 1017"/>
                <a:gd name="T84" fmla="*/ 26 w 1017"/>
                <a:gd name="T85" fmla="*/ 669 h 1017"/>
                <a:gd name="T86" fmla="*/ 12 w 1017"/>
                <a:gd name="T87" fmla="*/ 617 h 1017"/>
                <a:gd name="T88" fmla="*/ 3 w 1017"/>
                <a:gd name="T89" fmla="*/ 563 h 1017"/>
                <a:gd name="T90" fmla="*/ 0 w 1017"/>
                <a:gd name="T91" fmla="*/ 508 h 1017"/>
                <a:gd name="T92" fmla="*/ 3 w 1017"/>
                <a:gd name="T93" fmla="*/ 453 h 1017"/>
                <a:gd name="T94" fmla="*/ 12 w 1017"/>
                <a:gd name="T95" fmla="*/ 399 h 1017"/>
                <a:gd name="T96" fmla="*/ 26 w 1017"/>
                <a:gd name="T97" fmla="*/ 348 h 1017"/>
                <a:gd name="T98" fmla="*/ 46 w 1017"/>
                <a:gd name="T99" fmla="*/ 299 h 1017"/>
                <a:gd name="T100" fmla="*/ 70 w 1017"/>
                <a:gd name="T101" fmla="*/ 253 h 1017"/>
                <a:gd name="T102" fmla="*/ 99 w 1017"/>
                <a:gd name="T103" fmla="*/ 208 h 1017"/>
                <a:gd name="T104" fmla="*/ 131 w 1017"/>
                <a:gd name="T105" fmla="*/ 168 h 1017"/>
                <a:gd name="T106" fmla="*/ 168 w 1017"/>
                <a:gd name="T107" fmla="*/ 132 h 1017"/>
                <a:gd name="T108" fmla="*/ 208 w 1017"/>
                <a:gd name="T109" fmla="*/ 99 h 1017"/>
                <a:gd name="T110" fmla="*/ 253 w 1017"/>
                <a:gd name="T111" fmla="*/ 70 h 1017"/>
                <a:gd name="T112" fmla="*/ 299 w 1017"/>
                <a:gd name="T113" fmla="*/ 45 h 1017"/>
                <a:gd name="T114" fmla="*/ 348 w 1017"/>
                <a:gd name="T115" fmla="*/ 26 h 1017"/>
                <a:gd name="T116" fmla="*/ 399 w 1017"/>
                <a:gd name="T117" fmla="*/ 12 h 1017"/>
                <a:gd name="T118" fmla="*/ 453 w 1017"/>
                <a:gd name="T119" fmla="*/ 3 h 1017"/>
                <a:gd name="T120" fmla="*/ 508 w 1017"/>
                <a:gd name="T12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7" h="1017">
                  <a:moveTo>
                    <a:pt x="508" y="0"/>
                  </a:moveTo>
                  <a:lnTo>
                    <a:pt x="563" y="3"/>
                  </a:lnTo>
                  <a:lnTo>
                    <a:pt x="618" y="12"/>
                  </a:lnTo>
                  <a:lnTo>
                    <a:pt x="669" y="26"/>
                  </a:lnTo>
                  <a:lnTo>
                    <a:pt x="718" y="45"/>
                  </a:lnTo>
                  <a:lnTo>
                    <a:pt x="764" y="70"/>
                  </a:lnTo>
                  <a:lnTo>
                    <a:pt x="809" y="99"/>
                  </a:lnTo>
                  <a:lnTo>
                    <a:pt x="849" y="132"/>
                  </a:lnTo>
                  <a:lnTo>
                    <a:pt x="885" y="168"/>
                  </a:lnTo>
                  <a:lnTo>
                    <a:pt x="918" y="208"/>
                  </a:lnTo>
                  <a:lnTo>
                    <a:pt x="947" y="253"/>
                  </a:lnTo>
                  <a:lnTo>
                    <a:pt x="972" y="299"/>
                  </a:lnTo>
                  <a:lnTo>
                    <a:pt x="991" y="348"/>
                  </a:lnTo>
                  <a:lnTo>
                    <a:pt x="1005" y="399"/>
                  </a:lnTo>
                  <a:lnTo>
                    <a:pt x="1014" y="453"/>
                  </a:lnTo>
                  <a:lnTo>
                    <a:pt x="1017" y="508"/>
                  </a:lnTo>
                  <a:lnTo>
                    <a:pt x="1014" y="563"/>
                  </a:lnTo>
                  <a:lnTo>
                    <a:pt x="1005" y="617"/>
                  </a:lnTo>
                  <a:lnTo>
                    <a:pt x="991" y="669"/>
                  </a:lnTo>
                  <a:lnTo>
                    <a:pt x="972" y="718"/>
                  </a:lnTo>
                  <a:lnTo>
                    <a:pt x="947" y="764"/>
                  </a:lnTo>
                  <a:lnTo>
                    <a:pt x="918" y="809"/>
                  </a:lnTo>
                  <a:lnTo>
                    <a:pt x="885" y="849"/>
                  </a:lnTo>
                  <a:lnTo>
                    <a:pt x="849" y="886"/>
                  </a:lnTo>
                  <a:lnTo>
                    <a:pt x="809" y="918"/>
                  </a:lnTo>
                  <a:lnTo>
                    <a:pt x="764" y="947"/>
                  </a:lnTo>
                  <a:lnTo>
                    <a:pt x="718" y="971"/>
                  </a:lnTo>
                  <a:lnTo>
                    <a:pt x="669" y="991"/>
                  </a:lnTo>
                  <a:lnTo>
                    <a:pt x="618" y="1005"/>
                  </a:lnTo>
                  <a:lnTo>
                    <a:pt x="563" y="1014"/>
                  </a:lnTo>
                  <a:lnTo>
                    <a:pt x="508" y="1017"/>
                  </a:lnTo>
                  <a:lnTo>
                    <a:pt x="453" y="1014"/>
                  </a:lnTo>
                  <a:lnTo>
                    <a:pt x="399" y="1005"/>
                  </a:lnTo>
                  <a:lnTo>
                    <a:pt x="348" y="991"/>
                  </a:lnTo>
                  <a:lnTo>
                    <a:pt x="299" y="971"/>
                  </a:lnTo>
                  <a:lnTo>
                    <a:pt x="253" y="947"/>
                  </a:lnTo>
                  <a:lnTo>
                    <a:pt x="208" y="918"/>
                  </a:lnTo>
                  <a:lnTo>
                    <a:pt x="168" y="886"/>
                  </a:lnTo>
                  <a:lnTo>
                    <a:pt x="131" y="849"/>
                  </a:lnTo>
                  <a:lnTo>
                    <a:pt x="99" y="809"/>
                  </a:lnTo>
                  <a:lnTo>
                    <a:pt x="70" y="764"/>
                  </a:lnTo>
                  <a:lnTo>
                    <a:pt x="46" y="718"/>
                  </a:lnTo>
                  <a:lnTo>
                    <a:pt x="26" y="669"/>
                  </a:lnTo>
                  <a:lnTo>
                    <a:pt x="12" y="617"/>
                  </a:lnTo>
                  <a:lnTo>
                    <a:pt x="3" y="563"/>
                  </a:lnTo>
                  <a:lnTo>
                    <a:pt x="0" y="508"/>
                  </a:lnTo>
                  <a:lnTo>
                    <a:pt x="3" y="453"/>
                  </a:lnTo>
                  <a:lnTo>
                    <a:pt x="12" y="399"/>
                  </a:lnTo>
                  <a:lnTo>
                    <a:pt x="26" y="348"/>
                  </a:lnTo>
                  <a:lnTo>
                    <a:pt x="46" y="299"/>
                  </a:lnTo>
                  <a:lnTo>
                    <a:pt x="70" y="253"/>
                  </a:lnTo>
                  <a:lnTo>
                    <a:pt x="99" y="208"/>
                  </a:lnTo>
                  <a:lnTo>
                    <a:pt x="131" y="168"/>
                  </a:lnTo>
                  <a:lnTo>
                    <a:pt x="168" y="132"/>
                  </a:lnTo>
                  <a:lnTo>
                    <a:pt x="208" y="99"/>
                  </a:lnTo>
                  <a:lnTo>
                    <a:pt x="253" y="70"/>
                  </a:lnTo>
                  <a:lnTo>
                    <a:pt x="299" y="45"/>
                  </a:lnTo>
                  <a:lnTo>
                    <a:pt x="348" y="26"/>
                  </a:lnTo>
                  <a:lnTo>
                    <a:pt x="399" y="12"/>
                  </a:lnTo>
                  <a:lnTo>
                    <a:pt x="453" y="3"/>
                  </a:lnTo>
                  <a:lnTo>
                    <a:pt x="5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93B295E-E94C-0141-B868-19D859B92C01}"/>
              </a:ext>
            </a:extLst>
          </p:cNvPr>
          <p:cNvSpPr/>
          <p:nvPr/>
        </p:nvSpPr>
        <p:spPr>
          <a:xfrm>
            <a:off x="457200" y="1296034"/>
            <a:ext cx="13927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52E0FA-6827-4643-9B9B-8BCEF1CE601F}"/>
              </a:ext>
            </a:extLst>
          </p:cNvPr>
          <p:cNvSpPr/>
          <p:nvPr/>
        </p:nvSpPr>
        <p:spPr>
          <a:xfrm>
            <a:off x="452210" y="1975481"/>
            <a:ext cx="2799007" cy="1857966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1DE669-4BCF-C64E-B285-F45B0C5A4CD8}"/>
              </a:ext>
            </a:extLst>
          </p:cNvPr>
          <p:cNvSpPr/>
          <p:nvPr/>
        </p:nvSpPr>
        <p:spPr>
          <a:xfrm>
            <a:off x="3875823" y="1296034"/>
            <a:ext cx="2469392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CLEANING &amp; IMPUTE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547EF2-C445-8846-A5F0-916EE305BA3F}"/>
              </a:ext>
            </a:extLst>
          </p:cNvPr>
          <p:cNvSpPr/>
          <p:nvPr/>
        </p:nvSpPr>
        <p:spPr>
          <a:xfrm>
            <a:off x="3902555" y="1902636"/>
            <a:ext cx="471820" cy="471820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DAEE3"/>
                </a:solidFill>
              </a:rPr>
              <a:t>1</a:t>
            </a:r>
            <a:endParaRPr lang="en-US" sz="1600" b="1" dirty="0">
              <a:solidFill>
                <a:srgbClr val="1DAEE3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CC3BF3F-0266-2F40-993E-7E6B11F942D3}"/>
              </a:ext>
            </a:extLst>
          </p:cNvPr>
          <p:cNvSpPr txBox="1">
            <a:spLocks/>
          </p:cNvSpPr>
          <p:nvPr/>
        </p:nvSpPr>
        <p:spPr>
          <a:xfrm>
            <a:off x="4516159" y="3094560"/>
            <a:ext cx="7389102" cy="926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defRPr>
            </a:lvl1pPr>
            <a:lvl2pPr marL="63000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defRPr>
            </a:lvl2pPr>
            <a:lvl3pPr marL="90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Replace negative values with 0: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pre_icu_los_days </a:t>
            </a:r>
            <a:r>
              <a:rPr lang="en-US" dirty="0"/>
              <a:t>(the length of stay (days) of the patient between hospital admission and unit admission) 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CB0EEDB-DBF4-FA4B-9BA0-541CF54AD1C2}"/>
              </a:ext>
            </a:extLst>
          </p:cNvPr>
          <p:cNvSpPr/>
          <p:nvPr/>
        </p:nvSpPr>
        <p:spPr>
          <a:xfrm>
            <a:off x="3902555" y="4844984"/>
            <a:ext cx="471820" cy="471820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DAEE3"/>
                </a:solidFill>
              </a:rPr>
              <a:t>3</a:t>
            </a:r>
            <a:endParaRPr lang="en-US" sz="1600" b="1" dirty="0">
              <a:solidFill>
                <a:srgbClr val="1DAEE3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6C9988F-1E4A-4D4F-A6FA-AC4F5A936B7E}"/>
              </a:ext>
            </a:extLst>
          </p:cNvPr>
          <p:cNvSpPr/>
          <p:nvPr/>
        </p:nvSpPr>
        <p:spPr>
          <a:xfrm>
            <a:off x="3902555" y="3309259"/>
            <a:ext cx="471820" cy="471820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DAEE3"/>
                </a:solidFill>
              </a:rPr>
              <a:t>2</a:t>
            </a:r>
            <a:endParaRPr lang="en-US" sz="1600" b="1" dirty="0">
              <a:solidFill>
                <a:srgbClr val="1DAEE3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0C4A8C-C62A-FB47-A474-02EB82118B15}"/>
              </a:ext>
            </a:extLst>
          </p:cNvPr>
          <p:cNvCxnSpPr>
            <a:cxnSpLocks/>
          </p:cNvCxnSpPr>
          <p:nvPr/>
        </p:nvCxnSpPr>
        <p:spPr>
          <a:xfrm>
            <a:off x="3855663" y="2954215"/>
            <a:ext cx="773846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42AB1B-64CF-924A-9EAF-C0CC426122A9}"/>
              </a:ext>
            </a:extLst>
          </p:cNvPr>
          <p:cNvCxnSpPr>
            <a:cxnSpLocks/>
          </p:cNvCxnSpPr>
          <p:nvPr/>
        </p:nvCxnSpPr>
        <p:spPr>
          <a:xfrm>
            <a:off x="3855663" y="4138246"/>
            <a:ext cx="773846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DAA2F26-A324-2B42-B338-2B3D4EF5E031}"/>
              </a:ext>
            </a:extLst>
          </p:cNvPr>
          <p:cNvSpPr/>
          <p:nvPr/>
        </p:nvSpPr>
        <p:spPr>
          <a:xfrm>
            <a:off x="3671447" y="6644271"/>
            <a:ext cx="75003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(*)  https://stats.stackexchange.com/questions/421545/multiple-imputation-by-chained-equations-mice-explained</a:t>
            </a:r>
          </a:p>
        </p:txBody>
      </p:sp>
    </p:spTree>
    <p:extLst>
      <p:ext uri="{BB962C8B-B14F-4D97-AF65-F5344CB8AC3E}">
        <p14:creationId xmlns:p14="http://schemas.microsoft.com/office/powerpoint/2010/main" val="109415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C0733EA-6368-1F43-A148-1B24C9FB2824}"/>
              </a:ext>
            </a:extLst>
          </p:cNvPr>
          <p:cNvSpPr/>
          <p:nvPr/>
        </p:nvSpPr>
        <p:spPr>
          <a:xfrm>
            <a:off x="333631" y="1402853"/>
            <a:ext cx="4806779" cy="5417301"/>
          </a:xfrm>
          <a:prstGeom prst="rect">
            <a:avLst/>
          </a:prstGeom>
          <a:noFill/>
          <a:ln w="9525">
            <a:solidFill>
              <a:srgbClr val="41B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5E348F-02C4-44A6-89B1-D31581B0B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3" b="51123"/>
          <a:stretch/>
        </p:blipFill>
        <p:spPr>
          <a:xfrm>
            <a:off x="428642" y="1578832"/>
            <a:ext cx="2364191" cy="5175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C557E-B000-434F-A1F6-19705A8E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DATA CLEANING | VITALS - 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E2E35-DFB8-564D-838E-FA421EF6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13A984-0DC0-784D-A85A-AED3CEF84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91" b="944"/>
          <a:stretch/>
        </p:blipFill>
        <p:spPr>
          <a:xfrm>
            <a:off x="2793888" y="1741318"/>
            <a:ext cx="2249982" cy="5078836"/>
          </a:xfrm>
          <a:prstGeom prst="rect">
            <a:avLst/>
          </a:prstGeom>
        </p:spPr>
      </p:pic>
      <p:pic>
        <p:nvPicPr>
          <p:cNvPr id="31" name="Picture 2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49A218D-0952-4644-AD3F-A8DBDF70B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62307"/>
          <a:stretch/>
        </p:blipFill>
        <p:spPr>
          <a:xfrm>
            <a:off x="5919407" y="1452281"/>
            <a:ext cx="1805452" cy="5351239"/>
          </a:xfrm>
          <a:prstGeom prst="rect">
            <a:avLst/>
          </a:prstGeom>
        </p:spPr>
      </p:pic>
      <p:pic>
        <p:nvPicPr>
          <p:cNvPr id="33" name="Picture 2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009952-E208-7749-A0DB-0495BFADDD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728" b="1"/>
          <a:stretch/>
        </p:blipFill>
        <p:spPr>
          <a:xfrm>
            <a:off x="9776024" y="1685489"/>
            <a:ext cx="1805452" cy="37298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5EC4E4-A3CF-DA46-8A1A-25763C7A330C}"/>
              </a:ext>
            </a:extLst>
          </p:cNvPr>
          <p:cNvSpPr/>
          <p:nvPr/>
        </p:nvSpPr>
        <p:spPr>
          <a:xfrm>
            <a:off x="432489" y="1741318"/>
            <a:ext cx="2360344" cy="2410551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93B0B6-9C1A-8E4A-9B08-29276D348C3B}"/>
              </a:ext>
            </a:extLst>
          </p:cNvPr>
          <p:cNvSpPr/>
          <p:nvPr/>
        </p:nvSpPr>
        <p:spPr>
          <a:xfrm>
            <a:off x="427588" y="4608477"/>
            <a:ext cx="2326020" cy="1125057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DAC67C-4396-8A44-8A62-F127BE649BCD}"/>
              </a:ext>
            </a:extLst>
          </p:cNvPr>
          <p:cNvSpPr/>
          <p:nvPr/>
        </p:nvSpPr>
        <p:spPr>
          <a:xfrm>
            <a:off x="2844084" y="3437091"/>
            <a:ext cx="2199786" cy="1127556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B9201F-0853-0B4A-AF7B-1814791435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148" b="26856"/>
          <a:stretch/>
        </p:blipFill>
        <p:spPr>
          <a:xfrm>
            <a:off x="7800824" y="1685490"/>
            <a:ext cx="1899235" cy="507365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2D50C01-D4EE-6C49-AF23-38B89BB6075B}"/>
              </a:ext>
            </a:extLst>
          </p:cNvPr>
          <p:cNvSpPr/>
          <p:nvPr/>
        </p:nvSpPr>
        <p:spPr>
          <a:xfrm>
            <a:off x="457200" y="1296034"/>
            <a:ext cx="13927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3A5160-6B43-FF47-AF1D-193917B17BB5}"/>
              </a:ext>
            </a:extLst>
          </p:cNvPr>
          <p:cNvSpPr/>
          <p:nvPr/>
        </p:nvSpPr>
        <p:spPr>
          <a:xfrm>
            <a:off x="4494996" y="1296034"/>
            <a:ext cx="898465" cy="338554"/>
          </a:xfrm>
          <a:prstGeom prst="rect">
            <a:avLst/>
          </a:prstGeom>
          <a:solidFill>
            <a:srgbClr val="41BA9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VITALS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44F4F0-D771-0447-BCCE-46543DDBB2B9}"/>
              </a:ext>
            </a:extLst>
          </p:cNvPr>
          <p:cNvSpPr/>
          <p:nvPr/>
        </p:nvSpPr>
        <p:spPr>
          <a:xfrm>
            <a:off x="5770605" y="1402853"/>
            <a:ext cx="5964195" cy="5417301"/>
          </a:xfrm>
          <a:prstGeom prst="rect">
            <a:avLst/>
          </a:prstGeom>
          <a:noFill/>
          <a:ln w="9525">
            <a:solidFill>
              <a:srgbClr val="41B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4B6DD6-0587-3048-BEF2-D9601210C484}"/>
              </a:ext>
            </a:extLst>
          </p:cNvPr>
          <p:cNvSpPr/>
          <p:nvPr/>
        </p:nvSpPr>
        <p:spPr>
          <a:xfrm>
            <a:off x="11081147" y="1296034"/>
            <a:ext cx="898465" cy="338554"/>
          </a:xfrm>
          <a:prstGeom prst="rect">
            <a:avLst/>
          </a:prstGeom>
          <a:solidFill>
            <a:srgbClr val="41BA9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LABS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EDB664-FCB0-344B-BAF6-42C34DE636E7}"/>
              </a:ext>
            </a:extLst>
          </p:cNvPr>
          <p:cNvSpPr/>
          <p:nvPr/>
        </p:nvSpPr>
        <p:spPr>
          <a:xfrm>
            <a:off x="5814705" y="1680943"/>
            <a:ext cx="1945323" cy="5110853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CDF66F-E729-4F4E-BDCD-98E14EF49416}"/>
              </a:ext>
            </a:extLst>
          </p:cNvPr>
          <p:cNvSpPr/>
          <p:nvPr/>
        </p:nvSpPr>
        <p:spPr>
          <a:xfrm>
            <a:off x="7807628" y="1680943"/>
            <a:ext cx="1945323" cy="4800209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BA3B54-07A7-DD4C-9B6D-8A35D0F54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5" y="582091"/>
            <a:ext cx="990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9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557E-B000-434F-A1F6-19705A8E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CLEANING | VITALS - 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E2E35-DFB8-564D-838E-FA421EF6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2968B7-3A7A-5948-B0E0-75CF77A5FB2A}"/>
              </a:ext>
            </a:extLst>
          </p:cNvPr>
          <p:cNvSpPr/>
          <p:nvPr/>
        </p:nvSpPr>
        <p:spPr>
          <a:xfrm>
            <a:off x="2119522" y="1791349"/>
            <a:ext cx="3390323" cy="338554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 - Max problem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max </a:t>
            </a:r>
            <a:r>
              <a:rPr lang="en-US" sz="1600" b="1" dirty="0">
                <a:solidFill>
                  <a:srgbClr val="FF708B"/>
                </a:solidFill>
              </a:rPr>
              <a:t>&lt;</a:t>
            </a:r>
            <a:r>
              <a:rPr lang="en-US" sz="1600" dirty="0">
                <a:solidFill>
                  <a:srgbClr val="FF708B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250561-B133-2B41-9160-278AEA30EA58}"/>
              </a:ext>
            </a:extLst>
          </p:cNvPr>
          <p:cNvSpPr/>
          <p:nvPr/>
        </p:nvSpPr>
        <p:spPr>
          <a:xfrm>
            <a:off x="976541" y="2351418"/>
            <a:ext cx="2472023" cy="307777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Consistent values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DA5F19-D32B-6E4A-9F85-C610EC142484}"/>
              </a:ext>
            </a:extLst>
          </p:cNvPr>
          <p:cNvSpPr/>
          <p:nvPr/>
        </p:nvSpPr>
        <p:spPr>
          <a:xfrm>
            <a:off x="4214010" y="2351418"/>
            <a:ext cx="2472023" cy="307777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Different values by patients</a:t>
            </a:r>
          </a:p>
        </p:txBody>
      </p:sp>
      <p:pic>
        <p:nvPicPr>
          <p:cNvPr id="25" name="图片 8" descr="手机屏幕截图&#10;&#10;已生成极高可信度的说明">
            <a:extLst>
              <a:ext uri="{FF2B5EF4-FFF2-40B4-BE49-F238E27FC236}">
                <a16:creationId xmlns:a16="http://schemas.microsoft.com/office/drawing/2014/main" id="{E506E125-827F-1C4A-AA42-5D79A52A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11" y="2807269"/>
            <a:ext cx="2551369" cy="1322932"/>
          </a:xfrm>
          <a:prstGeom prst="rect">
            <a:avLst/>
          </a:prstGeom>
        </p:spPr>
      </p:pic>
      <p:pic>
        <p:nvPicPr>
          <p:cNvPr id="26" name="图片 5" descr="手机屏幕的截图&#10;&#10;已生成高可信度的说明">
            <a:extLst>
              <a:ext uri="{FF2B5EF4-FFF2-40B4-BE49-F238E27FC236}">
                <a16:creationId xmlns:a16="http://schemas.microsoft.com/office/drawing/2014/main" id="{E3AB8EDE-E1D7-214F-9BD2-03733AB685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26"/>
          <a:stretch/>
        </p:blipFill>
        <p:spPr>
          <a:xfrm>
            <a:off x="1190692" y="2776574"/>
            <a:ext cx="1998887" cy="1378376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E46D597-71E3-1642-B4B6-AA668DA8D529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2902862" y="1439595"/>
            <a:ext cx="221515" cy="16021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EA8A395-29DA-9947-9B46-9BD043A24493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16200000" flipH="1">
            <a:off x="4521596" y="1422991"/>
            <a:ext cx="221515" cy="16353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7B9152E-B9B7-9441-A805-FF3FE5134038}"/>
              </a:ext>
            </a:extLst>
          </p:cNvPr>
          <p:cNvSpPr/>
          <p:nvPr/>
        </p:nvSpPr>
        <p:spPr>
          <a:xfrm>
            <a:off x="1117218" y="4229643"/>
            <a:ext cx="2145286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Replace with nan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514F2E-DE01-964C-8A93-F53B3F1B7C83}"/>
              </a:ext>
            </a:extLst>
          </p:cNvPr>
          <p:cNvSpPr/>
          <p:nvPr/>
        </p:nvSpPr>
        <p:spPr>
          <a:xfrm>
            <a:off x="4436748" y="4229643"/>
            <a:ext cx="2145285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Flip the columns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F8318A-CB42-8F43-A82E-67904CCF3010}"/>
              </a:ext>
            </a:extLst>
          </p:cNvPr>
          <p:cNvSpPr/>
          <p:nvPr/>
        </p:nvSpPr>
        <p:spPr>
          <a:xfrm>
            <a:off x="2119521" y="5010386"/>
            <a:ext cx="3390323" cy="338554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features</a:t>
            </a:r>
          </a:p>
        </p:txBody>
      </p: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DAA8A2EC-F1BD-6F45-BF08-0C02A801E346}"/>
              </a:ext>
            </a:extLst>
          </p:cNvPr>
          <p:cNvSpPr txBox="1">
            <a:spLocks/>
          </p:cNvSpPr>
          <p:nvPr/>
        </p:nvSpPr>
        <p:spPr>
          <a:xfrm>
            <a:off x="8159901" y="2199019"/>
            <a:ext cx="3750745" cy="42938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lnSpc>
                <a:spcPct val="100000"/>
              </a:lnSpc>
            </a:pPr>
            <a:r>
              <a:rPr lang="en-US" altLang="zh-CN" sz="1400" b="1" dirty="0">
                <a:ea typeface="华文中宋"/>
              </a:rPr>
              <a:t>Impute</a:t>
            </a:r>
            <a:r>
              <a:rPr lang="en-US" altLang="zh-CN" sz="1400" dirty="0">
                <a:ea typeface="华文中宋"/>
              </a:rPr>
              <a:t> missing values for:</a:t>
            </a:r>
          </a:p>
          <a:p>
            <a:pPr marL="629435" lvl="1" indent="-305435"/>
            <a:r>
              <a:rPr lang="en-US" altLang="zh-CN" sz="1400" dirty="0">
                <a:solidFill>
                  <a:srgbClr val="0070C0"/>
                </a:solidFill>
                <a:ea typeface="+mn-lt"/>
                <a:cs typeface="+mn-lt"/>
              </a:rPr>
              <a:t>d1 features (max and min) </a:t>
            </a:r>
            <a:r>
              <a:rPr lang="en-US" altLang="zh-CN" sz="1400" dirty="0">
                <a:ea typeface="+mn-lt"/>
                <a:cs typeface="+mn-lt"/>
              </a:rPr>
              <a:t>based on the most frequent values of patients in the same apache_3j_bodysystem group</a:t>
            </a:r>
          </a:p>
          <a:p>
            <a:pPr marL="305435" indent="-305435">
              <a:lnSpc>
                <a:spcPct val="100000"/>
              </a:lnSpc>
            </a:pPr>
            <a:r>
              <a:rPr lang="en-US" altLang="zh-CN" sz="1400" b="1" dirty="0">
                <a:ea typeface="+mn-lt"/>
                <a:cs typeface="+mn-lt"/>
              </a:rPr>
              <a:t>Add features:</a:t>
            </a:r>
          </a:p>
          <a:p>
            <a:pPr marL="629435" lvl="1" indent="-305435"/>
            <a:r>
              <a:rPr lang="en-US" altLang="zh-CN" sz="1400" dirty="0">
                <a:ea typeface="+mn-lt"/>
                <a:cs typeface="+mn-lt"/>
              </a:rPr>
              <a:t>calculated the </a:t>
            </a:r>
            <a:r>
              <a:rPr lang="en-US" altLang="zh-CN" sz="1400" dirty="0">
                <a:solidFill>
                  <a:srgbClr val="0070C0"/>
                </a:solidFill>
                <a:ea typeface="+mn-lt"/>
                <a:cs typeface="+mn-lt"/>
              </a:rPr>
              <a:t>difference</a:t>
            </a:r>
            <a:r>
              <a:rPr lang="en-US" altLang="zh-CN" sz="1400" dirty="0">
                <a:ea typeface="+mn-lt"/>
                <a:cs typeface="+mn-lt"/>
              </a:rPr>
              <a:t> between:</a:t>
            </a:r>
          </a:p>
          <a:p>
            <a:pPr marL="899435" lvl="2" indent="-305435"/>
            <a:r>
              <a:rPr lang="en-US" altLang="zh-CN" sz="1400" dirty="0">
                <a:ea typeface="+mn-lt"/>
                <a:cs typeface="+mn-lt"/>
              </a:rPr>
              <a:t>max and min value for every indicator, i.e. :  </a:t>
            </a:r>
            <a:r>
              <a:rPr lang="en-US" altLang="zh-CN" sz="1300" i="1" dirty="0">
                <a:solidFill>
                  <a:srgbClr val="0070C0"/>
                </a:solidFill>
                <a:ea typeface="+mn-lt"/>
                <a:cs typeface="+mn-lt"/>
              </a:rPr>
              <a:t>'diff_sodium_d1</a:t>
            </a:r>
            <a:r>
              <a:rPr lang="en-US" altLang="zh-CN" sz="1300" i="1" dirty="0">
                <a:ea typeface="+mn-lt"/>
                <a:cs typeface="+mn-lt"/>
              </a:rPr>
              <a:t>'='d1_sodium_max' - 'd1_sodium_min’;</a:t>
            </a:r>
          </a:p>
          <a:p>
            <a:pPr marL="899435" lvl="2" indent="-305435"/>
            <a:r>
              <a:rPr lang="en-US" altLang="zh-CN" sz="1400" dirty="0">
                <a:ea typeface="+mn-lt"/>
                <a:cs typeface="+mn-lt"/>
              </a:rPr>
              <a:t>1</a:t>
            </a:r>
            <a:r>
              <a:rPr lang="en-US" altLang="zh-CN" sz="1400" baseline="30000" dirty="0">
                <a:ea typeface="+mn-lt"/>
                <a:cs typeface="+mn-lt"/>
              </a:rPr>
              <a:t>st</a:t>
            </a:r>
            <a:r>
              <a:rPr lang="en-US" altLang="zh-CN" sz="1400" dirty="0">
                <a:ea typeface="+mn-lt"/>
                <a:cs typeface="+mn-lt"/>
              </a:rPr>
              <a:t> hour and 1</a:t>
            </a:r>
            <a:r>
              <a:rPr lang="en-US" altLang="zh-CN" sz="1400" baseline="30000" dirty="0">
                <a:ea typeface="+mn-lt"/>
                <a:cs typeface="+mn-lt"/>
              </a:rPr>
              <a:t>st</a:t>
            </a:r>
            <a:r>
              <a:rPr lang="en-US" altLang="zh-CN" sz="1400" dirty="0">
                <a:ea typeface="+mn-lt"/>
                <a:cs typeface="+mn-lt"/>
              </a:rPr>
              <a:t> 24 hours, i.e.: </a:t>
            </a:r>
            <a:r>
              <a:rPr lang="en-US" altLang="zh-CN" sz="1300" i="1" dirty="0">
                <a:ea typeface="+mn-lt"/>
                <a:cs typeface="+mn-lt"/>
              </a:rPr>
              <a:t>‘</a:t>
            </a:r>
            <a:r>
              <a:rPr lang="en-US" altLang="zh-CN" sz="1300" i="1" dirty="0">
                <a:solidFill>
                  <a:srgbClr val="0070C0"/>
                </a:solidFill>
                <a:ea typeface="+mn-lt"/>
                <a:cs typeface="+mn-lt"/>
              </a:rPr>
              <a:t>diff_max_sodium_1hr_24hr</a:t>
            </a:r>
            <a:r>
              <a:rPr lang="en-US" altLang="zh-CN" sz="1300" i="1" dirty="0">
                <a:ea typeface="+mn-lt"/>
                <a:cs typeface="+mn-lt"/>
              </a:rPr>
              <a:t>’ , ‘diff_min_sodium_1hr_24hr’ </a:t>
            </a:r>
          </a:p>
          <a:p>
            <a:pPr marL="629435" lvl="1" indent="-305435"/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pulse pressure </a:t>
            </a:r>
            <a:r>
              <a:rPr lang="en-US" sz="1400" dirty="0">
                <a:ea typeface="+mn-lt"/>
                <a:cs typeface="+mn-lt"/>
              </a:rPr>
              <a:t>= </a:t>
            </a:r>
            <a:r>
              <a:rPr lang="en-US" sz="1400" dirty="0" err="1">
                <a:ea typeface="+mn-lt"/>
                <a:cs typeface="+mn-lt"/>
              </a:rPr>
              <a:t>sysbp</a:t>
            </a:r>
            <a:r>
              <a:rPr lang="en-US" sz="1400" dirty="0">
                <a:ea typeface="+mn-lt"/>
                <a:cs typeface="+mn-lt"/>
              </a:rPr>
              <a:t>  - </a:t>
            </a:r>
            <a:r>
              <a:rPr lang="en-US" sz="1400" dirty="0" err="1">
                <a:ea typeface="+mn-lt"/>
                <a:cs typeface="+mn-lt"/>
              </a:rPr>
              <a:t>diasbp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300" i="1" dirty="0">
                <a:ea typeface="+mn-lt"/>
                <a:cs typeface="+mn-lt"/>
              </a:rPr>
              <a:t>(systolic blood pressure) - (diastolic blood pressure)</a:t>
            </a:r>
            <a:endParaRPr lang="zh-CN" altLang="en-US" sz="1300" i="1" dirty="0">
              <a:ea typeface="+mn-lt"/>
              <a:cs typeface="+mn-lt"/>
            </a:endParaRPr>
          </a:p>
          <a:p>
            <a:pPr marL="629435" lvl="1" indent="-305435"/>
            <a:r>
              <a:rPr lang="en-US" altLang="zh-CN" sz="1400" dirty="0">
                <a:ea typeface="+mn-lt"/>
                <a:cs typeface="+mn-lt"/>
              </a:rPr>
              <a:t>the </a:t>
            </a:r>
            <a:r>
              <a:rPr lang="en-US" altLang="zh-CN" sz="1400" dirty="0">
                <a:solidFill>
                  <a:srgbClr val="0070C0"/>
                </a:solidFill>
                <a:ea typeface="+mn-lt"/>
                <a:cs typeface="+mn-lt"/>
              </a:rPr>
              <a:t>severity of patients</a:t>
            </a:r>
            <a:r>
              <a:rPr lang="en-US" altLang="zh-CN" sz="1400" dirty="0">
                <a:ea typeface="+mn-lt"/>
                <a:cs typeface="+mn-lt"/>
              </a:rPr>
              <a:t>: based on the number of missing features</a:t>
            </a:r>
            <a:endParaRPr lang="zh-CN" altLang="en-US" sz="1400" dirty="0">
              <a:ea typeface="+mn-lt"/>
              <a:cs typeface="+mn-lt"/>
            </a:endParaRPr>
          </a:p>
          <a:p>
            <a:pPr marL="305435" indent="-305435">
              <a:lnSpc>
                <a:spcPct val="100000"/>
              </a:lnSpc>
            </a:pPr>
            <a:endParaRPr lang="zh-CN" altLang="en-US" sz="1400" dirty="0">
              <a:ea typeface="华文中宋"/>
            </a:endParaRP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3FC50A6D-CFE3-0A4C-8107-A0459ADF334A}"/>
              </a:ext>
            </a:extLst>
          </p:cNvPr>
          <p:cNvSpPr txBox="1">
            <a:spLocks/>
          </p:cNvSpPr>
          <p:nvPr/>
        </p:nvSpPr>
        <p:spPr>
          <a:xfrm>
            <a:off x="892259" y="5401060"/>
            <a:ext cx="6985649" cy="1376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lnSpc>
                <a:spcPct val="90000"/>
              </a:lnSpc>
            </a:pPr>
            <a:r>
              <a:rPr lang="en-US" altLang="zh-CN" sz="1400" dirty="0">
                <a:ea typeface="华文中宋"/>
              </a:rPr>
              <a:t>Multiple measurements for same indicator , i.e. '</a:t>
            </a:r>
            <a:r>
              <a:rPr lang="en-US" altLang="zh-CN" sz="1400" dirty="0" err="1">
                <a:ea typeface="华文中宋"/>
              </a:rPr>
              <a:t>mbp</a:t>
            </a:r>
            <a:r>
              <a:rPr lang="en-US" altLang="zh-CN" sz="1400" dirty="0">
                <a:ea typeface="华文中宋"/>
              </a:rPr>
              <a:t>': mean blood pressure. </a:t>
            </a:r>
            <a:endParaRPr lang="en-US" altLang="zh-CN" sz="1400" dirty="0">
              <a:ea typeface="华文中宋"/>
              <a:cs typeface="+mn-lt"/>
            </a:endParaRPr>
          </a:p>
          <a:p>
            <a:pPr marL="629920" lvl="1" indent="-305435">
              <a:lnSpc>
                <a:spcPct val="90000"/>
              </a:lnSpc>
            </a:pPr>
            <a:r>
              <a:rPr lang="en-US" sz="1400" dirty="0">
                <a:ea typeface="+mn-lt"/>
                <a:cs typeface="+mn-lt"/>
              </a:rPr>
              <a:t>('d1_mbp_max','d1_mbp_min’) ; ('d1_mbp_invasive_max','d1_mbp_invasive_min’); ('d1_mbp_noninvasive_max','d1_mbp_noninvasive_min’)</a:t>
            </a:r>
          </a:p>
          <a:p>
            <a:pPr marL="305920" indent="-305435">
              <a:lnSpc>
                <a:spcPct val="90000"/>
              </a:lnSpc>
            </a:pPr>
            <a:r>
              <a:rPr lang="en-US" altLang="zh-CN" sz="1400" dirty="0">
                <a:ea typeface="华文中宋"/>
              </a:rPr>
              <a:t>Drop first hour data (more than 80% of missing values)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E44934-156D-3B48-B73A-C57CCD68843A}"/>
              </a:ext>
            </a:extLst>
          </p:cNvPr>
          <p:cNvSpPr/>
          <p:nvPr/>
        </p:nvSpPr>
        <p:spPr>
          <a:xfrm>
            <a:off x="467331" y="1762368"/>
            <a:ext cx="471820" cy="471820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DAEE3"/>
                </a:solidFill>
              </a:rPr>
              <a:t>1</a:t>
            </a:r>
            <a:endParaRPr lang="en-US" sz="1600" b="1" dirty="0">
              <a:solidFill>
                <a:srgbClr val="1DAEE3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677654D-1C98-E848-B7C0-EAE42AFF533C}"/>
              </a:ext>
            </a:extLst>
          </p:cNvPr>
          <p:cNvSpPr/>
          <p:nvPr/>
        </p:nvSpPr>
        <p:spPr>
          <a:xfrm>
            <a:off x="467331" y="4908635"/>
            <a:ext cx="471820" cy="471820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DAEE3"/>
                </a:solidFill>
              </a:rPr>
              <a:t>3</a:t>
            </a:r>
            <a:endParaRPr lang="en-US" sz="1600" b="1" dirty="0">
              <a:solidFill>
                <a:srgbClr val="1DAEE3"/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90FAEB4-126D-454B-8AC1-A4F6C8FA9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5" y="582091"/>
            <a:ext cx="990600" cy="7620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6D49F52-24D2-6B4F-9559-DD39A89AE82E}"/>
              </a:ext>
            </a:extLst>
          </p:cNvPr>
          <p:cNvSpPr/>
          <p:nvPr/>
        </p:nvSpPr>
        <p:spPr>
          <a:xfrm>
            <a:off x="456903" y="1296034"/>
            <a:ext cx="2469392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CLEANING &amp; IMPUTE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A83589B-DC7A-4240-854C-A73DE1969BE9}"/>
              </a:ext>
            </a:extLst>
          </p:cNvPr>
          <p:cNvSpPr/>
          <p:nvPr/>
        </p:nvSpPr>
        <p:spPr>
          <a:xfrm>
            <a:off x="7477734" y="1762368"/>
            <a:ext cx="471820" cy="471820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DAEE3"/>
                </a:solidFill>
              </a:rPr>
              <a:t>2</a:t>
            </a:r>
            <a:endParaRPr lang="en-US" sz="1600" b="1" dirty="0">
              <a:solidFill>
                <a:srgbClr val="1DAEE3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52CBFF-2FEE-C048-8886-8C75FE90A539}"/>
              </a:ext>
            </a:extLst>
          </p:cNvPr>
          <p:cNvSpPr/>
          <p:nvPr/>
        </p:nvSpPr>
        <p:spPr>
          <a:xfrm>
            <a:off x="8159901" y="1794566"/>
            <a:ext cx="3750745" cy="338554"/>
          </a:xfrm>
          <a:prstGeom prst="rect">
            <a:avLst/>
          </a:prstGeom>
          <a:solidFill>
            <a:srgbClr val="D2EFFC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Impute &amp; add in new features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0F73D75-CC30-AE42-8397-30A3D1F2A2DC}"/>
              </a:ext>
            </a:extLst>
          </p:cNvPr>
          <p:cNvSpPr/>
          <p:nvPr/>
        </p:nvSpPr>
        <p:spPr>
          <a:xfrm>
            <a:off x="1978801" y="3010088"/>
            <a:ext cx="565106" cy="1127556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537D10D-F39A-4F4E-A101-C28C8034EA3C}"/>
              </a:ext>
            </a:extLst>
          </p:cNvPr>
          <p:cNvSpPr/>
          <p:nvPr/>
        </p:nvSpPr>
        <p:spPr>
          <a:xfrm>
            <a:off x="5167468" y="3010088"/>
            <a:ext cx="565106" cy="1127556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9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D5433E-A106-144F-8F09-514015DA6CE1}"/>
              </a:ext>
            </a:extLst>
          </p:cNvPr>
          <p:cNvSpPr/>
          <p:nvPr/>
        </p:nvSpPr>
        <p:spPr>
          <a:xfrm>
            <a:off x="333631" y="1402854"/>
            <a:ext cx="4777631" cy="5361362"/>
          </a:xfrm>
          <a:prstGeom prst="rect">
            <a:avLst/>
          </a:prstGeom>
          <a:noFill/>
          <a:ln w="9525">
            <a:solidFill>
              <a:srgbClr val="41B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C557E-B000-434F-A1F6-19705A8E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DATA CLEANING | APACHE </a:t>
            </a:r>
            <a:r>
              <a:rPr lang="en-US" sz="1600" dirty="0"/>
              <a:t>(</a:t>
            </a:r>
            <a:r>
              <a:rPr lang="en-US" altLang="zh-CN" sz="1600" dirty="0"/>
              <a:t>Acute Physiology and Chronic Health Evaluation)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E2E35-DFB8-564D-838E-FA421EF6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29">
            <a:extLst>
              <a:ext uri="{FF2B5EF4-FFF2-40B4-BE49-F238E27FC236}">
                <a16:creationId xmlns:a16="http://schemas.microsoft.com/office/drawing/2014/main" id="{54DA10AE-F0E8-964C-B468-49B27DFC8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612" y="3375466"/>
            <a:ext cx="6258499" cy="12139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>
              <a:buClr>
                <a:srgbClr val="0499DE"/>
              </a:buClr>
            </a:pPr>
            <a:r>
              <a:rPr lang="en-US" sz="1400" b="1" dirty="0"/>
              <a:t>Impute:</a:t>
            </a:r>
          </a:p>
          <a:p>
            <a:pPr marL="629435" lvl="1" indent="-305435">
              <a:buClr>
                <a:srgbClr val="0499DE"/>
              </a:buClr>
            </a:pPr>
            <a:r>
              <a:rPr lang="en-US" sz="1400" dirty="0">
                <a:solidFill>
                  <a:srgbClr val="0070C0"/>
                </a:solidFill>
              </a:rPr>
              <a:t>apache score </a:t>
            </a:r>
            <a:r>
              <a:rPr lang="en-US" sz="1400" dirty="0"/>
              <a:t>by using 1</a:t>
            </a:r>
            <a:r>
              <a:rPr lang="en-US" sz="1400" baseline="30000" dirty="0"/>
              <a:t>st</a:t>
            </a:r>
            <a:r>
              <a:rPr lang="en-US" sz="1400" dirty="0"/>
              <a:t> 24 hours min, max values for the same measurements</a:t>
            </a:r>
          </a:p>
          <a:p>
            <a:pPr marL="629435" lvl="1" indent="-305435">
              <a:buClr>
                <a:srgbClr val="0499DE"/>
              </a:buClr>
            </a:pPr>
            <a:r>
              <a:rPr lang="en-US" sz="1400" dirty="0"/>
              <a:t>Replace negative value of </a:t>
            </a:r>
            <a:r>
              <a:rPr lang="en-US" sz="1400" dirty="0" err="1">
                <a:solidFill>
                  <a:srgbClr val="0070C0"/>
                </a:solidFill>
              </a:rPr>
              <a:t>apache_icu_death_prob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/>
              <a:t>with 0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5E4BA2-86E8-D341-B598-50887E92DC0F}"/>
              </a:ext>
            </a:extLst>
          </p:cNvPr>
          <p:cNvSpPr/>
          <p:nvPr/>
        </p:nvSpPr>
        <p:spPr>
          <a:xfrm>
            <a:off x="5800351" y="5072795"/>
            <a:ext cx="6262696" cy="1656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499DE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Encode: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 </a:t>
            </a:r>
          </a:p>
          <a:p>
            <a:pPr marL="762635" lvl="1" indent="-305435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499DE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altLang="zh-CN" sz="1400" dirty="0">
                <a:solidFill>
                  <a:srgbClr val="0070C0"/>
                </a:solidFill>
                <a:ea typeface="华文中宋"/>
              </a:rPr>
              <a:t>apache_3j_diagnosis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: The APACHE III-J sub-diagnosis code which best describes the reason for the ICU admission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i.e.</a:t>
            </a:r>
          </a:p>
          <a:p>
            <a:pPr marL="1219835" lvl="2" indent="-305435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499DE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203:  Aspiration pneumonia</a:t>
            </a:r>
          </a:p>
          <a:p>
            <a:pPr marL="1219835" lvl="2" indent="-305435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499DE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’203.01':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 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Arrest, respiratory (without cardiac arrest)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F24252-1068-2341-B4F4-0B3C13C73812}"/>
              </a:ext>
            </a:extLst>
          </p:cNvPr>
          <p:cNvSpPr/>
          <p:nvPr/>
        </p:nvSpPr>
        <p:spPr>
          <a:xfrm>
            <a:off x="5849815" y="1673020"/>
            <a:ext cx="6213232" cy="1605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499DE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features:</a:t>
            </a:r>
          </a:p>
          <a:p>
            <a:pPr marL="762635" lvl="1" indent="-305435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499DE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rgbClr val="0070C0"/>
                </a:solidFill>
              </a:rPr>
              <a:t>apache_2_diagnosis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(the APACHE II diagnosis for the ICU admission)</a:t>
            </a:r>
          </a:p>
          <a:p>
            <a:pPr marL="762635" lvl="1" indent="-305435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499DE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rgbClr val="0070C0"/>
                </a:solidFill>
              </a:rPr>
              <a:t>apache_2_bodysystem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(Admission diagnosis group for APACHE II), due to high correlation between apache II and apache III.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330238-4BB1-434C-8974-14B0B2C22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24"/>
          <a:stretch/>
        </p:blipFill>
        <p:spPr>
          <a:xfrm>
            <a:off x="403920" y="1669894"/>
            <a:ext cx="2301200" cy="4869889"/>
          </a:xfrm>
          <a:prstGeom prst="rect">
            <a:avLst/>
          </a:prstGeom>
        </p:spPr>
      </p:pic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6440572-A760-4372-9EC1-47D3BA4A5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61" y="2660422"/>
            <a:ext cx="2260440" cy="18188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B4098C4-70B4-9E40-AFF5-B53A52BE19D1}"/>
              </a:ext>
            </a:extLst>
          </p:cNvPr>
          <p:cNvGrpSpPr/>
          <p:nvPr/>
        </p:nvGrpSpPr>
        <p:grpSpPr>
          <a:xfrm>
            <a:off x="10762753" y="835122"/>
            <a:ext cx="477113" cy="397591"/>
            <a:chOff x="5264658" y="2009722"/>
            <a:chExt cx="477113" cy="397591"/>
          </a:xfrm>
        </p:grpSpPr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BDC69EA0-4CE1-4044-9711-A2C9C8067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658" y="2009722"/>
              <a:ext cx="456152" cy="260129"/>
            </a:xfrm>
            <a:custGeom>
              <a:avLst/>
              <a:gdLst>
                <a:gd name="T0" fmla="*/ 1215 w 3701"/>
                <a:gd name="T1" fmla="*/ 2 h 2110"/>
                <a:gd name="T2" fmla="*/ 1364 w 3701"/>
                <a:gd name="T3" fmla="*/ 24 h 2110"/>
                <a:gd name="T4" fmla="*/ 1508 w 3701"/>
                <a:gd name="T5" fmla="*/ 69 h 2110"/>
                <a:gd name="T6" fmla="*/ 1644 w 3701"/>
                <a:gd name="T7" fmla="*/ 132 h 2110"/>
                <a:gd name="T8" fmla="*/ 1771 w 3701"/>
                <a:gd name="T9" fmla="*/ 213 h 2110"/>
                <a:gd name="T10" fmla="*/ 1885 w 3701"/>
                <a:gd name="T11" fmla="*/ 312 h 2110"/>
                <a:gd name="T12" fmla="*/ 1985 w 3701"/>
                <a:gd name="T13" fmla="*/ 312 h 2110"/>
                <a:gd name="T14" fmla="*/ 2099 w 3701"/>
                <a:gd name="T15" fmla="*/ 213 h 2110"/>
                <a:gd name="T16" fmla="*/ 2225 w 3701"/>
                <a:gd name="T17" fmla="*/ 132 h 2110"/>
                <a:gd name="T18" fmla="*/ 2362 w 3701"/>
                <a:gd name="T19" fmla="*/ 69 h 2110"/>
                <a:gd name="T20" fmla="*/ 2506 w 3701"/>
                <a:gd name="T21" fmla="*/ 24 h 2110"/>
                <a:gd name="T22" fmla="*/ 2655 w 3701"/>
                <a:gd name="T23" fmla="*/ 2 h 2110"/>
                <a:gd name="T24" fmla="*/ 2815 w 3701"/>
                <a:gd name="T25" fmla="*/ 3 h 2110"/>
                <a:gd name="T26" fmla="*/ 2979 w 3701"/>
                <a:gd name="T27" fmla="*/ 29 h 2110"/>
                <a:gd name="T28" fmla="*/ 3131 w 3701"/>
                <a:gd name="T29" fmla="*/ 81 h 2110"/>
                <a:gd name="T30" fmla="*/ 3270 w 3701"/>
                <a:gd name="T31" fmla="*/ 156 h 2110"/>
                <a:gd name="T32" fmla="*/ 3393 w 3701"/>
                <a:gd name="T33" fmla="*/ 251 h 2110"/>
                <a:gd name="T34" fmla="*/ 3498 w 3701"/>
                <a:gd name="T35" fmla="*/ 365 h 2110"/>
                <a:gd name="T36" fmla="*/ 3584 w 3701"/>
                <a:gd name="T37" fmla="*/ 495 h 2110"/>
                <a:gd name="T38" fmla="*/ 3647 w 3701"/>
                <a:gd name="T39" fmla="*/ 639 h 2110"/>
                <a:gd name="T40" fmla="*/ 3687 w 3701"/>
                <a:gd name="T41" fmla="*/ 797 h 2110"/>
                <a:gd name="T42" fmla="*/ 3701 w 3701"/>
                <a:gd name="T43" fmla="*/ 965 h 2110"/>
                <a:gd name="T44" fmla="*/ 3688 w 3701"/>
                <a:gd name="T45" fmla="*/ 1134 h 2110"/>
                <a:gd name="T46" fmla="*/ 3650 w 3701"/>
                <a:gd name="T47" fmla="*/ 1299 h 2110"/>
                <a:gd name="T48" fmla="*/ 3585 w 3701"/>
                <a:gd name="T49" fmla="*/ 1462 h 2110"/>
                <a:gd name="T50" fmla="*/ 3498 w 3701"/>
                <a:gd name="T51" fmla="*/ 1626 h 2110"/>
                <a:gd name="T52" fmla="*/ 3389 w 3701"/>
                <a:gd name="T53" fmla="*/ 1788 h 2110"/>
                <a:gd name="T54" fmla="*/ 2336 w 3701"/>
                <a:gd name="T55" fmla="*/ 2110 h 2110"/>
                <a:gd name="T56" fmla="*/ 1668 w 3701"/>
                <a:gd name="T57" fmla="*/ 1851 h 2110"/>
                <a:gd name="T58" fmla="*/ 1089 w 3701"/>
                <a:gd name="T59" fmla="*/ 1788 h 2110"/>
                <a:gd name="T60" fmla="*/ 0 w 3701"/>
                <a:gd name="T61" fmla="*/ 1613 h 2110"/>
                <a:gd name="T62" fmla="*/ 320 w 3701"/>
                <a:gd name="T63" fmla="*/ 1534 h 2110"/>
                <a:gd name="T64" fmla="*/ 247 w 3701"/>
                <a:gd name="T65" fmla="*/ 1374 h 2110"/>
                <a:gd name="T66" fmla="*/ 197 w 3701"/>
                <a:gd name="T67" fmla="*/ 1212 h 2110"/>
                <a:gd name="T68" fmla="*/ 171 w 3701"/>
                <a:gd name="T69" fmla="*/ 1048 h 2110"/>
                <a:gd name="T70" fmla="*/ 172 w 3701"/>
                <a:gd name="T71" fmla="*/ 879 h 2110"/>
                <a:gd name="T72" fmla="*/ 199 w 3701"/>
                <a:gd name="T73" fmla="*/ 717 h 2110"/>
                <a:gd name="T74" fmla="*/ 251 w 3701"/>
                <a:gd name="T75" fmla="*/ 566 h 2110"/>
                <a:gd name="T76" fmla="*/ 326 w 3701"/>
                <a:gd name="T77" fmla="*/ 428 h 2110"/>
                <a:gd name="T78" fmla="*/ 422 w 3701"/>
                <a:gd name="T79" fmla="*/ 305 h 2110"/>
                <a:gd name="T80" fmla="*/ 536 w 3701"/>
                <a:gd name="T81" fmla="*/ 200 h 2110"/>
                <a:gd name="T82" fmla="*/ 667 w 3701"/>
                <a:gd name="T83" fmla="*/ 116 h 2110"/>
                <a:gd name="T84" fmla="*/ 814 w 3701"/>
                <a:gd name="T85" fmla="*/ 53 h 2110"/>
                <a:gd name="T86" fmla="*/ 971 w 3701"/>
                <a:gd name="T87" fmla="*/ 13 h 2110"/>
                <a:gd name="T88" fmla="*/ 1140 w 3701"/>
                <a:gd name="T89" fmla="*/ 0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01" h="2110">
                  <a:moveTo>
                    <a:pt x="1140" y="0"/>
                  </a:moveTo>
                  <a:lnTo>
                    <a:pt x="1215" y="2"/>
                  </a:lnTo>
                  <a:lnTo>
                    <a:pt x="1290" y="10"/>
                  </a:lnTo>
                  <a:lnTo>
                    <a:pt x="1364" y="24"/>
                  </a:lnTo>
                  <a:lnTo>
                    <a:pt x="1437" y="44"/>
                  </a:lnTo>
                  <a:lnTo>
                    <a:pt x="1508" y="69"/>
                  </a:lnTo>
                  <a:lnTo>
                    <a:pt x="1577" y="98"/>
                  </a:lnTo>
                  <a:lnTo>
                    <a:pt x="1644" y="132"/>
                  </a:lnTo>
                  <a:lnTo>
                    <a:pt x="1709" y="171"/>
                  </a:lnTo>
                  <a:lnTo>
                    <a:pt x="1771" y="213"/>
                  </a:lnTo>
                  <a:lnTo>
                    <a:pt x="1829" y="261"/>
                  </a:lnTo>
                  <a:lnTo>
                    <a:pt x="1885" y="312"/>
                  </a:lnTo>
                  <a:lnTo>
                    <a:pt x="1934" y="367"/>
                  </a:lnTo>
                  <a:lnTo>
                    <a:pt x="1985" y="312"/>
                  </a:lnTo>
                  <a:lnTo>
                    <a:pt x="2041" y="261"/>
                  </a:lnTo>
                  <a:lnTo>
                    <a:pt x="2099" y="213"/>
                  </a:lnTo>
                  <a:lnTo>
                    <a:pt x="2160" y="171"/>
                  </a:lnTo>
                  <a:lnTo>
                    <a:pt x="2225" y="132"/>
                  </a:lnTo>
                  <a:lnTo>
                    <a:pt x="2293" y="98"/>
                  </a:lnTo>
                  <a:lnTo>
                    <a:pt x="2362" y="69"/>
                  </a:lnTo>
                  <a:lnTo>
                    <a:pt x="2433" y="44"/>
                  </a:lnTo>
                  <a:lnTo>
                    <a:pt x="2506" y="24"/>
                  </a:lnTo>
                  <a:lnTo>
                    <a:pt x="2580" y="10"/>
                  </a:lnTo>
                  <a:lnTo>
                    <a:pt x="2655" y="2"/>
                  </a:lnTo>
                  <a:lnTo>
                    <a:pt x="2730" y="0"/>
                  </a:lnTo>
                  <a:lnTo>
                    <a:pt x="2815" y="3"/>
                  </a:lnTo>
                  <a:lnTo>
                    <a:pt x="2898" y="13"/>
                  </a:lnTo>
                  <a:lnTo>
                    <a:pt x="2979" y="29"/>
                  </a:lnTo>
                  <a:lnTo>
                    <a:pt x="3056" y="53"/>
                  </a:lnTo>
                  <a:lnTo>
                    <a:pt x="3131" y="81"/>
                  </a:lnTo>
                  <a:lnTo>
                    <a:pt x="3202" y="116"/>
                  </a:lnTo>
                  <a:lnTo>
                    <a:pt x="3270" y="156"/>
                  </a:lnTo>
                  <a:lnTo>
                    <a:pt x="3333" y="200"/>
                  </a:lnTo>
                  <a:lnTo>
                    <a:pt x="3393" y="251"/>
                  </a:lnTo>
                  <a:lnTo>
                    <a:pt x="3448" y="305"/>
                  </a:lnTo>
                  <a:lnTo>
                    <a:pt x="3498" y="365"/>
                  </a:lnTo>
                  <a:lnTo>
                    <a:pt x="3544" y="428"/>
                  </a:lnTo>
                  <a:lnTo>
                    <a:pt x="3584" y="495"/>
                  </a:lnTo>
                  <a:lnTo>
                    <a:pt x="3619" y="566"/>
                  </a:lnTo>
                  <a:lnTo>
                    <a:pt x="3647" y="639"/>
                  </a:lnTo>
                  <a:lnTo>
                    <a:pt x="3671" y="717"/>
                  </a:lnTo>
                  <a:lnTo>
                    <a:pt x="3687" y="797"/>
                  </a:lnTo>
                  <a:lnTo>
                    <a:pt x="3698" y="879"/>
                  </a:lnTo>
                  <a:lnTo>
                    <a:pt x="3701" y="965"/>
                  </a:lnTo>
                  <a:lnTo>
                    <a:pt x="3698" y="1049"/>
                  </a:lnTo>
                  <a:lnTo>
                    <a:pt x="3688" y="1134"/>
                  </a:lnTo>
                  <a:lnTo>
                    <a:pt x="3672" y="1217"/>
                  </a:lnTo>
                  <a:lnTo>
                    <a:pt x="3650" y="1299"/>
                  </a:lnTo>
                  <a:lnTo>
                    <a:pt x="3620" y="1381"/>
                  </a:lnTo>
                  <a:lnTo>
                    <a:pt x="3585" y="1462"/>
                  </a:lnTo>
                  <a:lnTo>
                    <a:pt x="3545" y="1545"/>
                  </a:lnTo>
                  <a:lnTo>
                    <a:pt x="3498" y="1626"/>
                  </a:lnTo>
                  <a:lnTo>
                    <a:pt x="3447" y="1707"/>
                  </a:lnTo>
                  <a:lnTo>
                    <a:pt x="3389" y="1788"/>
                  </a:lnTo>
                  <a:lnTo>
                    <a:pt x="2595" y="1788"/>
                  </a:lnTo>
                  <a:lnTo>
                    <a:pt x="2336" y="2110"/>
                  </a:lnTo>
                  <a:lnTo>
                    <a:pt x="2041" y="647"/>
                  </a:lnTo>
                  <a:lnTo>
                    <a:pt x="1668" y="1851"/>
                  </a:lnTo>
                  <a:lnTo>
                    <a:pt x="1424" y="1123"/>
                  </a:lnTo>
                  <a:lnTo>
                    <a:pt x="1089" y="1788"/>
                  </a:lnTo>
                  <a:lnTo>
                    <a:pt x="0" y="1788"/>
                  </a:lnTo>
                  <a:lnTo>
                    <a:pt x="0" y="1613"/>
                  </a:lnTo>
                  <a:lnTo>
                    <a:pt x="365" y="1613"/>
                  </a:lnTo>
                  <a:lnTo>
                    <a:pt x="320" y="1534"/>
                  </a:lnTo>
                  <a:lnTo>
                    <a:pt x="280" y="1454"/>
                  </a:lnTo>
                  <a:lnTo>
                    <a:pt x="247" y="1374"/>
                  </a:lnTo>
                  <a:lnTo>
                    <a:pt x="219" y="1293"/>
                  </a:lnTo>
                  <a:lnTo>
                    <a:pt x="197" y="1212"/>
                  </a:lnTo>
                  <a:lnTo>
                    <a:pt x="182" y="1130"/>
                  </a:lnTo>
                  <a:lnTo>
                    <a:pt x="171" y="1048"/>
                  </a:lnTo>
                  <a:lnTo>
                    <a:pt x="169" y="963"/>
                  </a:lnTo>
                  <a:lnTo>
                    <a:pt x="172" y="879"/>
                  </a:lnTo>
                  <a:lnTo>
                    <a:pt x="182" y="797"/>
                  </a:lnTo>
                  <a:lnTo>
                    <a:pt x="199" y="717"/>
                  </a:lnTo>
                  <a:lnTo>
                    <a:pt x="222" y="639"/>
                  </a:lnTo>
                  <a:lnTo>
                    <a:pt x="251" y="566"/>
                  </a:lnTo>
                  <a:lnTo>
                    <a:pt x="286" y="495"/>
                  </a:lnTo>
                  <a:lnTo>
                    <a:pt x="326" y="428"/>
                  </a:lnTo>
                  <a:lnTo>
                    <a:pt x="372" y="365"/>
                  </a:lnTo>
                  <a:lnTo>
                    <a:pt x="422" y="305"/>
                  </a:lnTo>
                  <a:lnTo>
                    <a:pt x="477" y="251"/>
                  </a:lnTo>
                  <a:lnTo>
                    <a:pt x="536" y="200"/>
                  </a:lnTo>
                  <a:lnTo>
                    <a:pt x="600" y="156"/>
                  </a:lnTo>
                  <a:lnTo>
                    <a:pt x="667" y="116"/>
                  </a:lnTo>
                  <a:lnTo>
                    <a:pt x="739" y="81"/>
                  </a:lnTo>
                  <a:lnTo>
                    <a:pt x="814" y="53"/>
                  </a:lnTo>
                  <a:lnTo>
                    <a:pt x="891" y="29"/>
                  </a:lnTo>
                  <a:lnTo>
                    <a:pt x="971" y="13"/>
                  </a:lnTo>
                  <a:lnTo>
                    <a:pt x="1054" y="3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0499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288498C8-96D6-EA49-9C79-1108AC876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098" y="2176773"/>
              <a:ext cx="400673" cy="230540"/>
            </a:xfrm>
            <a:custGeom>
              <a:avLst/>
              <a:gdLst>
                <a:gd name="T0" fmla="*/ 1384 w 3250"/>
                <a:gd name="T1" fmla="*/ 0 h 1870"/>
                <a:gd name="T2" fmla="*/ 1667 w 3250"/>
                <a:gd name="T3" fmla="*/ 1042 h 1870"/>
                <a:gd name="T4" fmla="*/ 2019 w 3250"/>
                <a:gd name="T5" fmla="*/ 605 h 1870"/>
                <a:gd name="T6" fmla="*/ 3250 w 3250"/>
                <a:gd name="T7" fmla="*/ 605 h 1870"/>
                <a:gd name="T8" fmla="*/ 3250 w 3250"/>
                <a:gd name="T9" fmla="*/ 780 h 1870"/>
                <a:gd name="T10" fmla="*/ 2469 w 3250"/>
                <a:gd name="T11" fmla="*/ 780 h 1870"/>
                <a:gd name="T12" fmla="*/ 2374 w 3250"/>
                <a:gd name="T13" fmla="*/ 878 h 1870"/>
                <a:gd name="T14" fmla="*/ 2274 w 3250"/>
                <a:gd name="T15" fmla="*/ 976 h 1870"/>
                <a:gd name="T16" fmla="*/ 2169 w 3250"/>
                <a:gd name="T17" fmla="*/ 1077 h 1870"/>
                <a:gd name="T18" fmla="*/ 2057 w 3250"/>
                <a:gd name="T19" fmla="*/ 1181 h 1870"/>
                <a:gd name="T20" fmla="*/ 1941 w 3250"/>
                <a:gd name="T21" fmla="*/ 1288 h 1870"/>
                <a:gd name="T22" fmla="*/ 1820 w 3250"/>
                <a:gd name="T23" fmla="*/ 1397 h 1870"/>
                <a:gd name="T24" fmla="*/ 1694 w 3250"/>
                <a:gd name="T25" fmla="*/ 1508 h 1870"/>
                <a:gd name="T26" fmla="*/ 1561 w 3250"/>
                <a:gd name="T27" fmla="*/ 1624 h 1870"/>
                <a:gd name="T28" fmla="*/ 1314 w 3250"/>
                <a:gd name="T29" fmla="*/ 1870 h 1870"/>
                <a:gd name="T30" fmla="*/ 1068 w 3250"/>
                <a:gd name="T31" fmla="*/ 1624 h 1870"/>
                <a:gd name="T32" fmla="*/ 939 w 3250"/>
                <a:gd name="T33" fmla="*/ 1511 h 1870"/>
                <a:gd name="T34" fmla="*/ 813 w 3250"/>
                <a:gd name="T35" fmla="*/ 1400 h 1870"/>
                <a:gd name="T36" fmla="*/ 693 w 3250"/>
                <a:gd name="T37" fmla="*/ 1292 h 1870"/>
                <a:gd name="T38" fmla="*/ 577 w 3250"/>
                <a:gd name="T39" fmla="*/ 1188 h 1870"/>
                <a:gd name="T40" fmla="*/ 468 w 3250"/>
                <a:gd name="T41" fmla="*/ 1086 h 1870"/>
                <a:gd name="T42" fmla="*/ 363 w 3250"/>
                <a:gd name="T43" fmla="*/ 986 h 1870"/>
                <a:gd name="T44" fmla="*/ 264 w 3250"/>
                <a:gd name="T45" fmla="*/ 888 h 1870"/>
                <a:gd name="T46" fmla="*/ 170 w 3250"/>
                <a:gd name="T47" fmla="*/ 792 h 1870"/>
                <a:gd name="T48" fmla="*/ 82 w 3250"/>
                <a:gd name="T49" fmla="*/ 698 h 1870"/>
                <a:gd name="T50" fmla="*/ 0 w 3250"/>
                <a:gd name="T51" fmla="*/ 605 h 1870"/>
                <a:gd name="T52" fmla="*/ 577 w 3250"/>
                <a:gd name="T53" fmla="*/ 605 h 1870"/>
                <a:gd name="T54" fmla="*/ 787 w 3250"/>
                <a:gd name="T55" fmla="*/ 169 h 1870"/>
                <a:gd name="T56" fmla="*/ 1051 w 3250"/>
                <a:gd name="T57" fmla="*/ 867 h 1870"/>
                <a:gd name="T58" fmla="*/ 1384 w 3250"/>
                <a:gd name="T59" fmla="*/ 0 h 1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50" h="1870">
                  <a:moveTo>
                    <a:pt x="1384" y="0"/>
                  </a:moveTo>
                  <a:lnTo>
                    <a:pt x="1667" y="1042"/>
                  </a:lnTo>
                  <a:lnTo>
                    <a:pt x="2019" y="605"/>
                  </a:lnTo>
                  <a:lnTo>
                    <a:pt x="3250" y="605"/>
                  </a:lnTo>
                  <a:lnTo>
                    <a:pt x="3250" y="780"/>
                  </a:lnTo>
                  <a:lnTo>
                    <a:pt x="2469" y="780"/>
                  </a:lnTo>
                  <a:lnTo>
                    <a:pt x="2374" y="878"/>
                  </a:lnTo>
                  <a:lnTo>
                    <a:pt x="2274" y="976"/>
                  </a:lnTo>
                  <a:lnTo>
                    <a:pt x="2169" y="1077"/>
                  </a:lnTo>
                  <a:lnTo>
                    <a:pt x="2057" y="1181"/>
                  </a:lnTo>
                  <a:lnTo>
                    <a:pt x="1941" y="1288"/>
                  </a:lnTo>
                  <a:lnTo>
                    <a:pt x="1820" y="1397"/>
                  </a:lnTo>
                  <a:lnTo>
                    <a:pt x="1694" y="1508"/>
                  </a:lnTo>
                  <a:lnTo>
                    <a:pt x="1561" y="1624"/>
                  </a:lnTo>
                  <a:lnTo>
                    <a:pt x="1314" y="1870"/>
                  </a:lnTo>
                  <a:lnTo>
                    <a:pt x="1068" y="1624"/>
                  </a:lnTo>
                  <a:lnTo>
                    <a:pt x="939" y="1511"/>
                  </a:lnTo>
                  <a:lnTo>
                    <a:pt x="813" y="1400"/>
                  </a:lnTo>
                  <a:lnTo>
                    <a:pt x="693" y="1292"/>
                  </a:lnTo>
                  <a:lnTo>
                    <a:pt x="577" y="1188"/>
                  </a:lnTo>
                  <a:lnTo>
                    <a:pt x="468" y="1086"/>
                  </a:lnTo>
                  <a:lnTo>
                    <a:pt x="363" y="986"/>
                  </a:lnTo>
                  <a:lnTo>
                    <a:pt x="264" y="888"/>
                  </a:lnTo>
                  <a:lnTo>
                    <a:pt x="170" y="792"/>
                  </a:lnTo>
                  <a:lnTo>
                    <a:pt x="82" y="698"/>
                  </a:lnTo>
                  <a:lnTo>
                    <a:pt x="0" y="605"/>
                  </a:lnTo>
                  <a:lnTo>
                    <a:pt x="577" y="605"/>
                  </a:lnTo>
                  <a:lnTo>
                    <a:pt x="787" y="169"/>
                  </a:lnTo>
                  <a:lnTo>
                    <a:pt x="1051" y="867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rgbClr val="0499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2701-9283-7541-8BEB-78FA888650B5}"/>
              </a:ext>
            </a:extLst>
          </p:cNvPr>
          <p:cNvSpPr/>
          <p:nvPr/>
        </p:nvSpPr>
        <p:spPr>
          <a:xfrm>
            <a:off x="457200" y="1296034"/>
            <a:ext cx="13927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FEATURES</a:t>
            </a:r>
          </a:p>
        </p:txBody>
      </p:sp>
      <p:pic>
        <p:nvPicPr>
          <p:cNvPr id="2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46F898-B2BC-9043-8056-BAB966EA9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358" b="-6062"/>
          <a:stretch/>
        </p:blipFill>
        <p:spPr>
          <a:xfrm>
            <a:off x="2762530" y="1722929"/>
            <a:ext cx="2229657" cy="120803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82D9481-FC88-E440-BA2B-DEC6677AA2A2}"/>
              </a:ext>
            </a:extLst>
          </p:cNvPr>
          <p:cNvSpPr/>
          <p:nvPr/>
        </p:nvSpPr>
        <p:spPr>
          <a:xfrm>
            <a:off x="372976" y="1803409"/>
            <a:ext cx="2374161" cy="1490775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53683D-68D3-4048-A878-3B65FF8E7BC9}"/>
              </a:ext>
            </a:extLst>
          </p:cNvPr>
          <p:cNvSpPr/>
          <p:nvPr/>
        </p:nvSpPr>
        <p:spPr>
          <a:xfrm>
            <a:off x="367439" y="4442719"/>
            <a:ext cx="2374161" cy="363744"/>
          </a:xfrm>
          <a:prstGeom prst="rect">
            <a:avLst/>
          </a:prstGeom>
          <a:solidFill>
            <a:srgbClr val="FF708B">
              <a:alpha val="6000"/>
            </a:srgbClr>
          </a:solidFill>
          <a:ln w="12700">
            <a:solidFill>
              <a:srgbClr val="FF70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CA9B88-4224-9D46-B22E-AD45D42FB0DF}"/>
              </a:ext>
            </a:extLst>
          </p:cNvPr>
          <p:cNvSpPr/>
          <p:nvPr/>
        </p:nvSpPr>
        <p:spPr>
          <a:xfrm>
            <a:off x="5834321" y="1296034"/>
            <a:ext cx="2469392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CLEANING &amp; IMPUTE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B643C9-89C5-AC43-8CCE-06349AF4EE7D}"/>
              </a:ext>
            </a:extLst>
          </p:cNvPr>
          <p:cNvSpPr/>
          <p:nvPr/>
        </p:nvSpPr>
        <p:spPr>
          <a:xfrm>
            <a:off x="5293562" y="1794948"/>
            <a:ext cx="471820" cy="471820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DAEE3"/>
                </a:solidFill>
              </a:rPr>
              <a:t>1</a:t>
            </a:r>
            <a:endParaRPr lang="en-US" sz="1600" b="1" dirty="0">
              <a:solidFill>
                <a:srgbClr val="1DAEE3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4EDA32-EE50-2143-BC99-507BC533066E}"/>
              </a:ext>
            </a:extLst>
          </p:cNvPr>
          <p:cNvSpPr/>
          <p:nvPr/>
        </p:nvSpPr>
        <p:spPr>
          <a:xfrm>
            <a:off x="5800351" y="4575211"/>
            <a:ext cx="6262696" cy="464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499DE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Create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 </a:t>
            </a:r>
            <a:r>
              <a:rPr lang="en-US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‘Undefined’ category for missing values in </a:t>
            </a:r>
            <a:r>
              <a:rPr lang="en-US" altLang="zh-CN" sz="1350" dirty="0">
                <a:solidFill>
                  <a:srgbClr val="0070C0"/>
                </a:solidFill>
                <a:ea typeface="华文中宋"/>
              </a:rPr>
              <a:t>apache_3j_bodysystem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4264C7-1A48-5B4F-9844-D43ECF2A1E0C}"/>
              </a:ext>
            </a:extLst>
          </p:cNvPr>
          <p:cNvSpPr/>
          <p:nvPr/>
        </p:nvSpPr>
        <p:spPr>
          <a:xfrm>
            <a:off x="5293562" y="3713319"/>
            <a:ext cx="471820" cy="471820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DAEE3"/>
                </a:solidFill>
              </a:rPr>
              <a:t>2</a:t>
            </a:r>
            <a:endParaRPr lang="en-US" sz="1600" b="1" dirty="0">
              <a:solidFill>
                <a:srgbClr val="1DAEE3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011396-5C4B-5B4B-B8A5-F301B9B26289}"/>
              </a:ext>
            </a:extLst>
          </p:cNvPr>
          <p:cNvSpPr/>
          <p:nvPr/>
        </p:nvSpPr>
        <p:spPr>
          <a:xfrm>
            <a:off x="5293562" y="5499687"/>
            <a:ext cx="471820" cy="471820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DAEE3"/>
                </a:solidFill>
              </a:rPr>
              <a:t>3</a:t>
            </a:r>
            <a:endParaRPr lang="en-US" sz="1600" b="1" dirty="0">
              <a:solidFill>
                <a:srgbClr val="1DAEE3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430D13-1317-CC49-8754-679D4DC338DE}"/>
              </a:ext>
            </a:extLst>
          </p:cNvPr>
          <p:cNvCxnSpPr>
            <a:cxnSpLocks/>
          </p:cNvCxnSpPr>
          <p:nvPr/>
        </p:nvCxnSpPr>
        <p:spPr>
          <a:xfrm>
            <a:off x="5741736" y="5002457"/>
            <a:ext cx="611663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7D5285-2B55-D745-98A8-947BF428F6CE}"/>
              </a:ext>
            </a:extLst>
          </p:cNvPr>
          <p:cNvCxnSpPr>
            <a:cxnSpLocks/>
          </p:cNvCxnSpPr>
          <p:nvPr/>
        </p:nvCxnSpPr>
        <p:spPr>
          <a:xfrm>
            <a:off x="5741736" y="3302612"/>
            <a:ext cx="611663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3916F19-06F9-48E0-A8D0-0F02FC355E53}"/>
              </a:ext>
            </a:extLst>
          </p:cNvPr>
          <p:cNvSpPr txBox="1"/>
          <p:nvPr/>
        </p:nvSpPr>
        <p:spPr>
          <a:xfrm>
            <a:off x="3233301" y="4822578"/>
            <a:ext cx="1652752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ea typeface="华文中宋"/>
              </a:rPr>
              <a:t>APACHE: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/>
              </a:rPr>
              <a:t>severity score and mortality estimation tool in US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中宋"/>
            </a:endParaRPr>
          </a:p>
        </p:txBody>
      </p:sp>
    </p:spTree>
    <p:extLst>
      <p:ext uri="{BB962C8B-B14F-4D97-AF65-F5344CB8AC3E}">
        <p14:creationId xmlns:p14="http://schemas.microsoft.com/office/powerpoint/2010/main" val="5429846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67B53FAD860649B2B7648D7A0C37B6" ma:contentTypeVersion="6" ma:contentTypeDescription="Create a new document." ma:contentTypeScope="" ma:versionID="ac5ce34ebcc78a9a2827d54177f951e7">
  <xsd:schema xmlns:xsd="http://www.w3.org/2001/XMLSchema" xmlns:xs="http://www.w3.org/2001/XMLSchema" xmlns:p="http://schemas.microsoft.com/office/2006/metadata/properties" xmlns:ns2="8f20b9cf-67d0-42e5-ae63-144c314de139" targetNamespace="http://schemas.microsoft.com/office/2006/metadata/properties" ma:root="true" ma:fieldsID="847182ce125ba57132a972a14000dc3e" ns2:_="">
    <xsd:import namespace="8f20b9cf-67d0-42e5-ae63-144c314de1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20b9cf-67d0-42e5-ae63-144c314de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16243D-9BDB-4015-8250-73018E5F7F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20b9cf-67d0-42e5-ae63-144c314de1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0F6F65-8993-4D7F-B936-3788C57660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4A43C4-A9EC-4CA5-87A0-E4A20A3A9557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8f20b9cf-67d0-42e5-ae63-144c314de139"/>
    <ds:schemaRef ds:uri="http://schemas.openxmlformats.org/package/2006/metadata/core-properties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3168</Words>
  <Application>Microsoft Macintosh PowerPoint</Application>
  <PresentationFormat>Widescreen</PresentationFormat>
  <Paragraphs>607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Avenir Next LT Pro</vt:lpstr>
      <vt:lpstr>Calibri</vt:lpstr>
      <vt:lpstr>Calibri Light</vt:lpstr>
      <vt:lpstr>Wingdings</vt:lpstr>
      <vt:lpstr>Wingdings 2</vt:lpstr>
      <vt:lpstr>DividendVTI</vt:lpstr>
      <vt:lpstr>Custom Design</vt:lpstr>
      <vt:lpstr>ICU  SURVIVAL ANALYSIS</vt:lpstr>
      <vt:lpstr>Outline</vt:lpstr>
      <vt:lpstr>PowerPoint Presentation</vt:lpstr>
      <vt:lpstr>Data description</vt:lpstr>
      <vt:lpstr>PowerPoint Presentation</vt:lpstr>
      <vt:lpstr>DATA CLEANING | DEMOGRAPHIC</vt:lpstr>
      <vt:lpstr>DATA CLEANING | VITALS - LABS</vt:lpstr>
      <vt:lpstr>DATA CLEANING | VITALS - labs</vt:lpstr>
      <vt:lpstr>DATA CLEANING | APACHE (Acute Physiology and Chronic Health Evaluation)</vt:lpstr>
      <vt:lpstr>Initial FINDINGS (1)</vt:lpstr>
      <vt:lpstr>Initial FINDINGS (2)</vt:lpstr>
      <vt:lpstr>CHALLENGES</vt:lpstr>
      <vt:lpstr>SMOTE – COMPUTATION EXPENSIVE BUT DOES NOT RESOLVE PROBLEM!</vt:lpstr>
      <vt:lpstr>ASSUMPTION &amp; SOLUTION</vt:lpstr>
      <vt:lpstr>PowerPoint Presentation</vt:lpstr>
      <vt:lpstr>Model assessment criteria</vt:lpstr>
      <vt:lpstr>Logistic regression (1) – BINNING</vt:lpstr>
      <vt:lpstr>Logistic regression (2) – IMPUTING</vt:lpstr>
      <vt:lpstr>Logistic regression (3) – PCA</vt:lpstr>
      <vt:lpstr>Random forest – BINNING</vt:lpstr>
      <vt:lpstr>WHY WE USE LGB and catboost over xbg?</vt:lpstr>
      <vt:lpstr>LgB – IMPUTING </vt:lpstr>
      <vt:lpstr>LgB – SHAPLEY</vt:lpstr>
      <vt:lpstr>Catboost – IMPUTING </vt:lpstr>
      <vt:lpstr>Catboost - ShaplEy</vt:lpstr>
      <vt:lpstr>PCA + Neural network (1)</vt:lpstr>
      <vt:lpstr>PCA + Neural network (2)</vt:lpstr>
      <vt:lpstr>Model COMPARISION &amp; selection</vt:lpstr>
      <vt:lpstr>COMPARE THE WINNING MODEL WITH ACTUAL APACHE_4A_PROBABILITY</vt:lpstr>
      <vt:lpstr>PowerPoint Presentation</vt:lpstr>
      <vt:lpstr>PowerPoint Presentation</vt:lpstr>
      <vt:lpstr>THANK YOU!</vt:lpstr>
      <vt:lpstr>PowerPoint Presentation</vt:lpstr>
      <vt:lpstr>DICTIONARY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ICU  SURVIVAL ANALYSIS</dc:title>
  <dc:creator>Tam Nguyen</dc:creator>
  <cp:lastModifiedBy>Tam Nguyen</cp:lastModifiedBy>
  <cp:revision>1</cp:revision>
  <dcterms:created xsi:type="dcterms:W3CDTF">2020-03-15T21:49:19Z</dcterms:created>
  <dcterms:modified xsi:type="dcterms:W3CDTF">2020-03-19T03:37:21Z</dcterms:modified>
</cp:coreProperties>
</file>